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257" r:id="rId3"/>
    <p:sldId id="371" r:id="rId4"/>
    <p:sldId id="258" r:id="rId5"/>
    <p:sldId id="259" r:id="rId6"/>
    <p:sldId id="260" r:id="rId7"/>
    <p:sldId id="261" r:id="rId8"/>
    <p:sldId id="262" r:id="rId9"/>
    <p:sldId id="263" r:id="rId10"/>
    <p:sldId id="264" r:id="rId11"/>
    <p:sldId id="265" r:id="rId12"/>
    <p:sldId id="266" r:id="rId13"/>
    <p:sldId id="351" r:id="rId14"/>
    <p:sldId id="277" r:id="rId15"/>
    <p:sldId id="268" r:id="rId16"/>
    <p:sldId id="382" r:id="rId17"/>
    <p:sldId id="309" r:id="rId18"/>
    <p:sldId id="352" r:id="rId19"/>
    <p:sldId id="383" r:id="rId20"/>
    <p:sldId id="358" r:id="rId21"/>
    <p:sldId id="350" r:id="rId22"/>
    <p:sldId id="313" r:id="rId23"/>
    <p:sldId id="314" r:id="rId24"/>
    <p:sldId id="320" r:id="rId25"/>
    <p:sldId id="315" r:id="rId26"/>
    <p:sldId id="357" r:id="rId27"/>
    <p:sldId id="348" r:id="rId28"/>
    <p:sldId id="377" r:id="rId29"/>
    <p:sldId id="379" r:id="rId30"/>
    <p:sldId id="380" r:id="rId31"/>
    <p:sldId id="381" r:id="rId32"/>
    <p:sldId id="344" r:id="rId33"/>
    <p:sldId id="326" r:id="rId34"/>
    <p:sldId id="338" r:id="rId35"/>
    <p:sldId id="339" r:id="rId36"/>
    <p:sldId id="340" r:id="rId37"/>
    <p:sldId id="327" r:id="rId38"/>
    <p:sldId id="349" r:id="rId39"/>
    <p:sldId id="328" r:id="rId40"/>
    <p:sldId id="329" r:id="rId41"/>
    <p:sldId id="332" r:id="rId42"/>
    <p:sldId id="341" r:id="rId43"/>
    <p:sldId id="334" r:id="rId44"/>
    <p:sldId id="335" r:id="rId45"/>
    <p:sldId id="337" r:id="rId46"/>
  </p:sldIdLst>
  <p:sldSz cx="12188825"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rienne Donjean" initials="AD" lastIdx="7" clrIdx="0"/>
  <p:cmAuthor id="1" name="Jubary Marie (DRP)" initials="JM(" lastIdx="2" clrIdx="1">
    <p:extLst>
      <p:ext uri="{19B8F6BF-5375-455C-9EA6-DF929625EA0E}">
        <p15:presenceInfo xmlns:p15="http://schemas.microsoft.com/office/powerpoint/2012/main" userId="S::Marie.Jubary@police.belgium.eu::a9ec65d1-3eaa-4b36-b359-b802e9b6ab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3E9A7C-84AE-455E-A33E-E0420A2DD69F}" v="36" dt="2023-12-19T09:11:24.65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bary Marie (DRP)" userId="a9ec65d1-3eaa-4b36-b359-b802e9b6ab3b" providerId="ADAL" clId="{D2DE60FB-ACE2-4EDD-BC1B-A2924292E62B}"/>
    <pc:docChg chg="custSel modSld">
      <pc:chgData name="Jubary Marie (DRP)" userId="a9ec65d1-3eaa-4b36-b359-b802e9b6ab3b" providerId="ADAL" clId="{D2DE60FB-ACE2-4EDD-BC1B-A2924292E62B}" dt="2022-03-22T14:49:29.006" v="135" actId="5793"/>
      <pc:docMkLst>
        <pc:docMk/>
      </pc:docMkLst>
      <pc:sldChg chg="modSp mod">
        <pc:chgData name="Jubary Marie (DRP)" userId="a9ec65d1-3eaa-4b36-b359-b802e9b6ab3b" providerId="ADAL" clId="{D2DE60FB-ACE2-4EDD-BC1B-A2924292E62B}" dt="2022-03-22T14:49:29.006" v="135" actId="5793"/>
        <pc:sldMkLst>
          <pc:docMk/>
          <pc:sldMk cId="0" sldId="327"/>
        </pc:sldMkLst>
        <pc:spChg chg="mod">
          <ac:chgData name="Jubary Marie (DRP)" userId="a9ec65d1-3eaa-4b36-b359-b802e9b6ab3b" providerId="ADAL" clId="{D2DE60FB-ACE2-4EDD-BC1B-A2924292E62B}" dt="2022-03-22T14:49:29.006" v="135" actId="5793"/>
          <ac:spMkLst>
            <pc:docMk/>
            <pc:sldMk cId="0" sldId="327"/>
            <ac:spMk id="3" creationId="{00000000-0000-0000-0000-000000000000}"/>
          </ac:spMkLst>
        </pc:spChg>
      </pc:sldChg>
      <pc:sldChg chg="addSp modSp mod">
        <pc:chgData name="Jubary Marie (DRP)" userId="a9ec65d1-3eaa-4b36-b359-b802e9b6ab3b" providerId="ADAL" clId="{D2DE60FB-ACE2-4EDD-BC1B-A2924292E62B}" dt="2022-03-22T14:09:11.064" v="64" actId="1076"/>
        <pc:sldMkLst>
          <pc:docMk/>
          <pc:sldMk cId="393460184" sldId="349"/>
        </pc:sldMkLst>
        <pc:spChg chg="mod">
          <ac:chgData name="Jubary Marie (DRP)" userId="a9ec65d1-3eaa-4b36-b359-b802e9b6ab3b" providerId="ADAL" clId="{D2DE60FB-ACE2-4EDD-BC1B-A2924292E62B}" dt="2022-03-22T14:08:17.038" v="61" actId="20577"/>
          <ac:spMkLst>
            <pc:docMk/>
            <pc:sldMk cId="393460184" sldId="349"/>
            <ac:spMk id="3" creationId="{A389202D-E1B8-4F37-8C65-2F322D622AEE}"/>
          </ac:spMkLst>
        </pc:spChg>
        <pc:spChg chg="add mod">
          <ac:chgData name="Jubary Marie (DRP)" userId="a9ec65d1-3eaa-4b36-b359-b802e9b6ab3b" providerId="ADAL" clId="{D2DE60FB-ACE2-4EDD-BC1B-A2924292E62B}" dt="2022-03-22T14:09:11.064" v="64" actId="1076"/>
          <ac:spMkLst>
            <pc:docMk/>
            <pc:sldMk cId="393460184" sldId="349"/>
            <ac:spMk id="4" creationId="{8A8799D6-2F85-484C-8F39-17BAC5AC3FD7}"/>
          </ac:spMkLst>
        </pc:spChg>
      </pc:sldChg>
      <pc:sldChg chg="modSp mod">
        <pc:chgData name="Jubary Marie (DRP)" userId="a9ec65d1-3eaa-4b36-b359-b802e9b6ab3b" providerId="ADAL" clId="{D2DE60FB-ACE2-4EDD-BC1B-A2924292E62B}" dt="2022-03-22T14:07:27.020" v="58" actId="20577"/>
        <pc:sldMkLst>
          <pc:docMk/>
          <pc:sldMk cId="2444806231" sldId="358"/>
        </pc:sldMkLst>
        <pc:spChg chg="mod">
          <ac:chgData name="Jubary Marie (DRP)" userId="a9ec65d1-3eaa-4b36-b359-b802e9b6ab3b" providerId="ADAL" clId="{D2DE60FB-ACE2-4EDD-BC1B-A2924292E62B}" dt="2022-03-22T14:07:27.020" v="58" actId="20577"/>
          <ac:spMkLst>
            <pc:docMk/>
            <pc:sldMk cId="2444806231" sldId="358"/>
            <ac:spMk id="3" creationId="{D67E8DC3-3871-49FF-91C5-52E5C017098F}"/>
          </ac:spMkLst>
        </pc:spChg>
      </pc:sldChg>
    </pc:docChg>
  </pc:docChgLst>
  <pc:docChgLst>
    <pc:chgData name="Jubary Marie (DRP)" userId="a9ec65d1-3eaa-4b36-b359-b802e9b6ab3b" providerId="ADAL" clId="{453E9A7C-84AE-455E-A33E-E0420A2DD69F}"/>
    <pc:docChg chg="undo custSel addSld delSld modSld">
      <pc:chgData name="Jubary Marie (DRP)" userId="a9ec65d1-3eaa-4b36-b359-b802e9b6ab3b" providerId="ADAL" clId="{453E9A7C-84AE-455E-A33E-E0420A2DD69F}" dt="2023-12-19T09:12:22.627" v="1658" actId="20577"/>
      <pc:docMkLst>
        <pc:docMk/>
      </pc:docMkLst>
      <pc:sldChg chg="modSp mod">
        <pc:chgData name="Jubary Marie (DRP)" userId="a9ec65d1-3eaa-4b36-b359-b802e9b6ab3b" providerId="ADAL" clId="{453E9A7C-84AE-455E-A33E-E0420A2DD69F}" dt="2023-12-06T09:43:53.605" v="3" actId="20577"/>
        <pc:sldMkLst>
          <pc:docMk/>
          <pc:sldMk cId="0" sldId="256"/>
        </pc:sldMkLst>
        <pc:spChg chg="mod">
          <ac:chgData name="Jubary Marie (DRP)" userId="a9ec65d1-3eaa-4b36-b359-b802e9b6ab3b" providerId="ADAL" clId="{453E9A7C-84AE-455E-A33E-E0420A2DD69F}" dt="2023-12-06T09:43:53.605" v="3" actId="20577"/>
          <ac:spMkLst>
            <pc:docMk/>
            <pc:sldMk cId="0" sldId="256"/>
            <ac:spMk id="4098" creationId="{00000000-0000-0000-0000-000000000000}"/>
          </ac:spMkLst>
        </pc:spChg>
      </pc:sldChg>
      <pc:sldChg chg="modSp mod">
        <pc:chgData name="Jubary Marie (DRP)" userId="a9ec65d1-3eaa-4b36-b359-b802e9b6ab3b" providerId="ADAL" clId="{453E9A7C-84AE-455E-A33E-E0420A2DD69F}" dt="2023-12-11T07:39:54.901" v="1216" actId="20577"/>
        <pc:sldMkLst>
          <pc:docMk/>
          <pc:sldMk cId="0" sldId="258"/>
        </pc:sldMkLst>
        <pc:spChg chg="mod">
          <ac:chgData name="Jubary Marie (DRP)" userId="a9ec65d1-3eaa-4b36-b359-b802e9b6ab3b" providerId="ADAL" clId="{453E9A7C-84AE-455E-A33E-E0420A2DD69F}" dt="2023-12-11T07:39:54.901" v="1216" actId="20577"/>
          <ac:spMkLst>
            <pc:docMk/>
            <pc:sldMk cId="0" sldId="258"/>
            <ac:spMk id="3" creationId="{00000000-0000-0000-0000-000000000000}"/>
          </ac:spMkLst>
        </pc:spChg>
      </pc:sldChg>
      <pc:sldChg chg="modSp mod">
        <pc:chgData name="Jubary Marie (DRP)" userId="a9ec65d1-3eaa-4b36-b359-b802e9b6ab3b" providerId="ADAL" clId="{453E9A7C-84AE-455E-A33E-E0420A2DD69F}" dt="2023-12-06T09:47:25.199" v="67" actId="20577"/>
        <pc:sldMkLst>
          <pc:docMk/>
          <pc:sldMk cId="0" sldId="259"/>
        </pc:sldMkLst>
        <pc:spChg chg="mod">
          <ac:chgData name="Jubary Marie (DRP)" userId="a9ec65d1-3eaa-4b36-b359-b802e9b6ab3b" providerId="ADAL" clId="{453E9A7C-84AE-455E-A33E-E0420A2DD69F}" dt="2023-12-06T09:47:25.199" v="67" actId="20577"/>
          <ac:spMkLst>
            <pc:docMk/>
            <pc:sldMk cId="0" sldId="259"/>
            <ac:spMk id="3" creationId="{00000000-0000-0000-0000-000000000000}"/>
          </ac:spMkLst>
        </pc:spChg>
      </pc:sldChg>
      <pc:sldChg chg="modSp mod">
        <pc:chgData name="Jubary Marie (DRP)" userId="a9ec65d1-3eaa-4b36-b359-b802e9b6ab3b" providerId="ADAL" clId="{453E9A7C-84AE-455E-A33E-E0420A2DD69F}" dt="2023-12-06T11:07:16.157" v="91" actId="20577"/>
        <pc:sldMkLst>
          <pc:docMk/>
          <pc:sldMk cId="0" sldId="260"/>
        </pc:sldMkLst>
        <pc:spChg chg="mod">
          <ac:chgData name="Jubary Marie (DRP)" userId="a9ec65d1-3eaa-4b36-b359-b802e9b6ab3b" providerId="ADAL" clId="{453E9A7C-84AE-455E-A33E-E0420A2DD69F}" dt="2023-12-06T11:07:16.157" v="91" actId="20577"/>
          <ac:spMkLst>
            <pc:docMk/>
            <pc:sldMk cId="0" sldId="260"/>
            <ac:spMk id="3" creationId="{00000000-0000-0000-0000-000000000000}"/>
          </ac:spMkLst>
        </pc:spChg>
      </pc:sldChg>
      <pc:sldChg chg="modSp mod">
        <pc:chgData name="Jubary Marie (DRP)" userId="a9ec65d1-3eaa-4b36-b359-b802e9b6ab3b" providerId="ADAL" clId="{453E9A7C-84AE-455E-A33E-E0420A2DD69F}" dt="2023-12-06T11:21:33.816" v="168" actId="20577"/>
        <pc:sldMkLst>
          <pc:docMk/>
          <pc:sldMk cId="0" sldId="262"/>
        </pc:sldMkLst>
        <pc:spChg chg="mod">
          <ac:chgData name="Jubary Marie (DRP)" userId="a9ec65d1-3eaa-4b36-b359-b802e9b6ab3b" providerId="ADAL" clId="{453E9A7C-84AE-455E-A33E-E0420A2DD69F}" dt="2023-12-06T11:21:33.816" v="168" actId="20577"/>
          <ac:spMkLst>
            <pc:docMk/>
            <pc:sldMk cId="0" sldId="262"/>
            <ac:spMk id="3" creationId="{00000000-0000-0000-0000-000000000000}"/>
          </ac:spMkLst>
        </pc:spChg>
      </pc:sldChg>
      <pc:sldChg chg="modSp mod">
        <pc:chgData name="Jubary Marie (DRP)" userId="a9ec65d1-3eaa-4b36-b359-b802e9b6ab3b" providerId="ADAL" clId="{453E9A7C-84AE-455E-A33E-E0420A2DD69F}" dt="2023-12-11T07:40:33.588" v="1217" actId="108"/>
        <pc:sldMkLst>
          <pc:docMk/>
          <pc:sldMk cId="0" sldId="264"/>
        </pc:sldMkLst>
        <pc:spChg chg="mod">
          <ac:chgData name="Jubary Marie (DRP)" userId="a9ec65d1-3eaa-4b36-b359-b802e9b6ab3b" providerId="ADAL" clId="{453E9A7C-84AE-455E-A33E-E0420A2DD69F}" dt="2023-12-11T07:40:33.588" v="1217" actId="108"/>
          <ac:spMkLst>
            <pc:docMk/>
            <pc:sldMk cId="0" sldId="264"/>
            <ac:spMk id="12290" creationId="{00000000-0000-0000-0000-000000000000}"/>
          </ac:spMkLst>
        </pc:spChg>
      </pc:sldChg>
      <pc:sldChg chg="modSp mod">
        <pc:chgData name="Jubary Marie (DRP)" userId="a9ec65d1-3eaa-4b36-b359-b802e9b6ab3b" providerId="ADAL" clId="{453E9A7C-84AE-455E-A33E-E0420A2DD69F}" dt="2023-12-15T10:34:24.921" v="1353" actId="20577"/>
        <pc:sldMkLst>
          <pc:docMk/>
          <pc:sldMk cId="0" sldId="265"/>
        </pc:sldMkLst>
        <pc:spChg chg="mod">
          <ac:chgData name="Jubary Marie (DRP)" userId="a9ec65d1-3eaa-4b36-b359-b802e9b6ab3b" providerId="ADAL" clId="{453E9A7C-84AE-455E-A33E-E0420A2DD69F}" dt="2023-12-15T10:34:24.921" v="1353" actId="20577"/>
          <ac:spMkLst>
            <pc:docMk/>
            <pc:sldMk cId="0" sldId="265"/>
            <ac:spMk id="3" creationId="{00000000-0000-0000-0000-000000000000}"/>
          </ac:spMkLst>
        </pc:spChg>
      </pc:sldChg>
      <pc:sldChg chg="modSp mod">
        <pc:chgData name="Jubary Marie (DRP)" userId="a9ec65d1-3eaa-4b36-b359-b802e9b6ab3b" providerId="ADAL" clId="{453E9A7C-84AE-455E-A33E-E0420A2DD69F}" dt="2023-12-15T10:34:44.545" v="1359" actId="20577"/>
        <pc:sldMkLst>
          <pc:docMk/>
          <pc:sldMk cId="0" sldId="277"/>
        </pc:sldMkLst>
        <pc:spChg chg="mod">
          <ac:chgData name="Jubary Marie (DRP)" userId="a9ec65d1-3eaa-4b36-b359-b802e9b6ab3b" providerId="ADAL" clId="{453E9A7C-84AE-455E-A33E-E0420A2DD69F}" dt="2023-12-15T10:34:44.545" v="1359" actId="20577"/>
          <ac:spMkLst>
            <pc:docMk/>
            <pc:sldMk cId="0" sldId="277"/>
            <ac:spMk id="3" creationId="{00000000-0000-0000-0000-000000000000}"/>
          </ac:spMkLst>
        </pc:spChg>
      </pc:sldChg>
      <pc:sldChg chg="add del">
        <pc:chgData name="Jubary Marie (DRP)" userId="a9ec65d1-3eaa-4b36-b359-b802e9b6ab3b" providerId="ADAL" clId="{453E9A7C-84AE-455E-A33E-E0420A2DD69F}" dt="2023-12-15T12:43:31.669" v="1606" actId="2696"/>
        <pc:sldMkLst>
          <pc:docMk/>
          <pc:sldMk cId="0" sldId="308"/>
        </pc:sldMkLst>
      </pc:sldChg>
      <pc:sldChg chg="modSp mod">
        <pc:chgData name="Jubary Marie (DRP)" userId="a9ec65d1-3eaa-4b36-b359-b802e9b6ab3b" providerId="ADAL" clId="{453E9A7C-84AE-455E-A33E-E0420A2DD69F}" dt="2023-12-14T09:46:40.999" v="1351" actId="20577"/>
        <pc:sldMkLst>
          <pc:docMk/>
          <pc:sldMk cId="0" sldId="309"/>
        </pc:sldMkLst>
        <pc:spChg chg="mod">
          <ac:chgData name="Jubary Marie (DRP)" userId="a9ec65d1-3eaa-4b36-b359-b802e9b6ab3b" providerId="ADAL" clId="{453E9A7C-84AE-455E-A33E-E0420A2DD69F}" dt="2023-12-14T09:46:40.999" v="1351" actId="20577"/>
          <ac:spMkLst>
            <pc:docMk/>
            <pc:sldMk cId="0" sldId="309"/>
            <ac:spMk id="3" creationId="{00000000-0000-0000-0000-000000000000}"/>
          </ac:spMkLst>
        </pc:spChg>
      </pc:sldChg>
      <pc:sldChg chg="modSp del mod">
        <pc:chgData name="Jubary Marie (DRP)" userId="a9ec65d1-3eaa-4b36-b359-b802e9b6ab3b" providerId="ADAL" clId="{453E9A7C-84AE-455E-A33E-E0420A2DD69F}" dt="2023-12-06T12:20:57.707" v="171" actId="2696"/>
        <pc:sldMkLst>
          <pc:docMk/>
          <pc:sldMk cId="0" sldId="310"/>
        </pc:sldMkLst>
        <pc:spChg chg="mod">
          <ac:chgData name="Jubary Marie (DRP)" userId="a9ec65d1-3eaa-4b36-b359-b802e9b6ab3b" providerId="ADAL" clId="{453E9A7C-84AE-455E-A33E-E0420A2DD69F}" dt="2023-12-06T12:20:53.707" v="170" actId="5793"/>
          <ac:spMkLst>
            <pc:docMk/>
            <pc:sldMk cId="0" sldId="310"/>
            <ac:spMk id="23554" creationId="{00000000-0000-0000-0000-000000000000}"/>
          </ac:spMkLst>
        </pc:spChg>
      </pc:sldChg>
      <pc:sldChg chg="del modTransition">
        <pc:chgData name="Jubary Marie (DRP)" userId="a9ec65d1-3eaa-4b36-b359-b802e9b6ab3b" providerId="ADAL" clId="{453E9A7C-84AE-455E-A33E-E0420A2DD69F}" dt="2023-12-15T12:43:18.672" v="1603" actId="2696"/>
        <pc:sldMkLst>
          <pc:docMk/>
          <pc:sldMk cId="0" sldId="312"/>
        </pc:sldMkLst>
      </pc:sldChg>
      <pc:sldChg chg="modSp mod">
        <pc:chgData name="Jubary Marie (DRP)" userId="a9ec65d1-3eaa-4b36-b359-b802e9b6ab3b" providerId="ADAL" clId="{453E9A7C-84AE-455E-A33E-E0420A2DD69F}" dt="2023-12-11T07:45:03.144" v="1348" actId="20577"/>
        <pc:sldMkLst>
          <pc:docMk/>
          <pc:sldMk cId="0" sldId="320"/>
        </pc:sldMkLst>
        <pc:spChg chg="mod">
          <ac:chgData name="Jubary Marie (DRP)" userId="a9ec65d1-3eaa-4b36-b359-b802e9b6ab3b" providerId="ADAL" clId="{453E9A7C-84AE-455E-A33E-E0420A2DD69F}" dt="2023-12-11T07:45:03.144" v="1348" actId="20577"/>
          <ac:spMkLst>
            <pc:docMk/>
            <pc:sldMk cId="0" sldId="320"/>
            <ac:spMk id="25602" creationId="{00000000-0000-0000-0000-000000000000}"/>
          </ac:spMkLst>
        </pc:spChg>
      </pc:sldChg>
      <pc:sldChg chg="addSp modSp mod">
        <pc:chgData name="Jubary Marie (DRP)" userId="a9ec65d1-3eaa-4b36-b359-b802e9b6ab3b" providerId="ADAL" clId="{453E9A7C-84AE-455E-A33E-E0420A2DD69F}" dt="2023-12-06T13:24:51.393" v="937" actId="1076"/>
        <pc:sldMkLst>
          <pc:docMk/>
          <pc:sldMk cId="0" sldId="326"/>
        </pc:sldMkLst>
        <pc:spChg chg="add mod">
          <ac:chgData name="Jubary Marie (DRP)" userId="a9ec65d1-3eaa-4b36-b359-b802e9b6ab3b" providerId="ADAL" clId="{453E9A7C-84AE-455E-A33E-E0420A2DD69F}" dt="2023-12-06T13:24:51.393" v="937" actId="1076"/>
          <ac:spMkLst>
            <pc:docMk/>
            <pc:sldMk cId="0" sldId="326"/>
            <ac:spMk id="2" creationId="{67EF7AC6-15CD-D0C7-6B32-8E1EF9551E37}"/>
          </ac:spMkLst>
        </pc:spChg>
        <pc:spChg chg="mod">
          <ac:chgData name="Jubary Marie (DRP)" userId="a9ec65d1-3eaa-4b36-b359-b802e9b6ab3b" providerId="ADAL" clId="{453E9A7C-84AE-455E-A33E-E0420A2DD69F}" dt="2023-12-06T13:24:03.765" v="910" actId="20577"/>
          <ac:spMkLst>
            <pc:docMk/>
            <pc:sldMk cId="0" sldId="326"/>
            <ac:spMk id="36866" creationId="{00000000-0000-0000-0000-000000000000}"/>
          </ac:spMkLst>
        </pc:spChg>
      </pc:sldChg>
      <pc:sldChg chg="modSp mod">
        <pc:chgData name="Jubary Marie (DRP)" userId="a9ec65d1-3eaa-4b36-b359-b802e9b6ab3b" providerId="ADAL" clId="{453E9A7C-84AE-455E-A33E-E0420A2DD69F}" dt="2023-12-19T09:11:57.604" v="1655" actId="20577"/>
        <pc:sldMkLst>
          <pc:docMk/>
          <pc:sldMk cId="0" sldId="329"/>
        </pc:sldMkLst>
        <pc:spChg chg="mod">
          <ac:chgData name="Jubary Marie (DRP)" userId="a9ec65d1-3eaa-4b36-b359-b802e9b6ab3b" providerId="ADAL" clId="{453E9A7C-84AE-455E-A33E-E0420A2DD69F}" dt="2023-12-19T09:11:57.604" v="1655" actId="20577"/>
          <ac:spMkLst>
            <pc:docMk/>
            <pc:sldMk cId="0" sldId="329"/>
            <ac:spMk id="3" creationId="{00000000-0000-0000-0000-000000000000}"/>
          </ac:spMkLst>
        </pc:spChg>
        <pc:spChg chg="mod">
          <ac:chgData name="Jubary Marie (DRP)" userId="a9ec65d1-3eaa-4b36-b359-b802e9b6ab3b" providerId="ADAL" clId="{453E9A7C-84AE-455E-A33E-E0420A2DD69F}" dt="2023-12-11T06:34:59.950" v="995" actId="20577"/>
          <ac:spMkLst>
            <pc:docMk/>
            <pc:sldMk cId="0" sldId="329"/>
            <ac:spMk id="43009" creationId="{00000000-0000-0000-0000-000000000000}"/>
          </ac:spMkLst>
        </pc:spChg>
      </pc:sldChg>
      <pc:sldChg chg="modSp mod">
        <pc:chgData name="Jubary Marie (DRP)" userId="a9ec65d1-3eaa-4b36-b359-b802e9b6ab3b" providerId="ADAL" clId="{453E9A7C-84AE-455E-A33E-E0420A2DD69F}" dt="2023-12-06T13:28:30.800" v="943" actId="20577"/>
        <pc:sldMkLst>
          <pc:docMk/>
          <pc:sldMk cId="0" sldId="332"/>
        </pc:sldMkLst>
        <pc:spChg chg="mod">
          <ac:chgData name="Jubary Marie (DRP)" userId="a9ec65d1-3eaa-4b36-b359-b802e9b6ab3b" providerId="ADAL" clId="{453E9A7C-84AE-455E-A33E-E0420A2DD69F}" dt="2023-12-06T13:28:30.800" v="943" actId="20577"/>
          <ac:spMkLst>
            <pc:docMk/>
            <pc:sldMk cId="0" sldId="332"/>
            <ac:spMk id="45058" creationId="{00000000-0000-0000-0000-000000000000}"/>
          </ac:spMkLst>
        </pc:spChg>
      </pc:sldChg>
      <pc:sldChg chg="modSp mod">
        <pc:chgData name="Jubary Marie (DRP)" userId="a9ec65d1-3eaa-4b36-b359-b802e9b6ab3b" providerId="ADAL" clId="{453E9A7C-84AE-455E-A33E-E0420A2DD69F}" dt="2023-12-19T09:12:05.823" v="1657" actId="20577"/>
        <pc:sldMkLst>
          <pc:docMk/>
          <pc:sldMk cId="0" sldId="334"/>
        </pc:sldMkLst>
        <pc:spChg chg="mod">
          <ac:chgData name="Jubary Marie (DRP)" userId="a9ec65d1-3eaa-4b36-b359-b802e9b6ab3b" providerId="ADAL" clId="{453E9A7C-84AE-455E-A33E-E0420A2DD69F}" dt="2023-12-19T09:12:05.823" v="1657" actId="20577"/>
          <ac:spMkLst>
            <pc:docMk/>
            <pc:sldMk cId="0" sldId="334"/>
            <ac:spMk id="3" creationId="{00000000-0000-0000-0000-000000000000}"/>
          </ac:spMkLst>
        </pc:spChg>
      </pc:sldChg>
      <pc:sldChg chg="modSp mod">
        <pc:chgData name="Jubary Marie (DRP)" userId="a9ec65d1-3eaa-4b36-b359-b802e9b6ab3b" providerId="ADAL" clId="{453E9A7C-84AE-455E-A33E-E0420A2DD69F}" dt="2023-12-19T09:12:22.627" v="1658" actId="20577"/>
        <pc:sldMkLst>
          <pc:docMk/>
          <pc:sldMk cId="0" sldId="335"/>
        </pc:sldMkLst>
        <pc:spChg chg="mod">
          <ac:chgData name="Jubary Marie (DRP)" userId="a9ec65d1-3eaa-4b36-b359-b802e9b6ab3b" providerId="ADAL" clId="{453E9A7C-84AE-455E-A33E-E0420A2DD69F}" dt="2023-12-19T09:12:22.627" v="1658" actId="20577"/>
          <ac:spMkLst>
            <pc:docMk/>
            <pc:sldMk cId="0" sldId="335"/>
            <ac:spMk id="47106" creationId="{00000000-0000-0000-0000-000000000000}"/>
          </ac:spMkLst>
        </pc:spChg>
      </pc:sldChg>
      <pc:sldChg chg="modSp mod">
        <pc:chgData name="Jubary Marie (DRP)" userId="a9ec65d1-3eaa-4b36-b359-b802e9b6ab3b" providerId="ADAL" clId="{453E9A7C-84AE-455E-A33E-E0420A2DD69F}" dt="2023-12-06T12:53:55.190" v="745" actId="114"/>
        <pc:sldMkLst>
          <pc:docMk/>
          <pc:sldMk cId="1679395945" sldId="348"/>
        </pc:sldMkLst>
        <pc:spChg chg="mod">
          <ac:chgData name="Jubary Marie (DRP)" userId="a9ec65d1-3eaa-4b36-b359-b802e9b6ab3b" providerId="ADAL" clId="{453E9A7C-84AE-455E-A33E-E0420A2DD69F}" dt="2023-12-06T12:53:55.190" v="745" actId="114"/>
          <ac:spMkLst>
            <pc:docMk/>
            <pc:sldMk cId="1679395945" sldId="348"/>
            <ac:spMk id="27649" creationId="{00000000-0000-0000-0000-000000000000}"/>
          </ac:spMkLst>
        </pc:spChg>
      </pc:sldChg>
      <pc:sldChg chg="delSp modSp mod">
        <pc:chgData name="Jubary Marie (DRP)" userId="a9ec65d1-3eaa-4b36-b359-b802e9b6ab3b" providerId="ADAL" clId="{453E9A7C-84AE-455E-A33E-E0420A2DD69F}" dt="2023-12-06T13:25:53.945" v="939" actId="478"/>
        <pc:sldMkLst>
          <pc:docMk/>
          <pc:sldMk cId="393460184" sldId="349"/>
        </pc:sldMkLst>
        <pc:spChg chg="mod">
          <ac:chgData name="Jubary Marie (DRP)" userId="a9ec65d1-3eaa-4b36-b359-b802e9b6ab3b" providerId="ADAL" clId="{453E9A7C-84AE-455E-A33E-E0420A2DD69F}" dt="2023-12-06T13:25:52.156" v="938" actId="20577"/>
          <ac:spMkLst>
            <pc:docMk/>
            <pc:sldMk cId="393460184" sldId="349"/>
            <ac:spMk id="3" creationId="{A389202D-E1B8-4F37-8C65-2F322D622AEE}"/>
          </ac:spMkLst>
        </pc:spChg>
        <pc:spChg chg="del">
          <ac:chgData name="Jubary Marie (DRP)" userId="a9ec65d1-3eaa-4b36-b359-b802e9b6ab3b" providerId="ADAL" clId="{453E9A7C-84AE-455E-A33E-E0420A2DD69F}" dt="2023-12-06T13:25:53.945" v="939" actId="478"/>
          <ac:spMkLst>
            <pc:docMk/>
            <pc:sldMk cId="393460184" sldId="349"/>
            <ac:spMk id="4" creationId="{8A8799D6-2F85-484C-8F39-17BAC5AC3FD7}"/>
          </ac:spMkLst>
        </pc:spChg>
      </pc:sldChg>
      <pc:sldChg chg="modSp mod">
        <pc:chgData name="Jubary Marie (DRP)" userId="a9ec65d1-3eaa-4b36-b359-b802e9b6ab3b" providerId="ADAL" clId="{453E9A7C-84AE-455E-A33E-E0420A2DD69F}" dt="2023-12-11T07:42:30.995" v="1271" actId="1076"/>
        <pc:sldMkLst>
          <pc:docMk/>
          <pc:sldMk cId="843874771" sldId="350"/>
        </pc:sldMkLst>
        <pc:spChg chg="mod">
          <ac:chgData name="Jubary Marie (DRP)" userId="a9ec65d1-3eaa-4b36-b359-b802e9b6ab3b" providerId="ADAL" clId="{453E9A7C-84AE-455E-A33E-E0420A2DD69F}" dt="2023-12-11T07:42:30.995" v="1271" actId="1076"/>
          <ac:spMkLst>
            <pc:docMk/>
            <pc:sldMk cId="843874771" sldId="350"/>
            <ac:spMk id="3" creationId="{F352B3AB-2D50-4D8C-923A-13DBE92A7EED}"/>
          </ac:spMkLst>
        </pc:spChg>
      </pc:sldChg>
      <pc:sldChg chg="addSp modSp add mod">
        <pc:chgData name="Jubary Marie (DRP)" userId="a9ec65d1-3eaa-4b36-b359-b802e9b6ab3b" providerId="ADAL" clId="{453E9A7C-84AE-455E-A33E-E0420A2DD69F}" dt="2023-12-06T09:46:08.649" v="16" actId="1076"/>
        <pc:sldMkLst>
          <pc:docMk/>
          <pc:sldMk cId="2859023965" sldId="371"/>
        </pc:sldMkLst>
        <pc:picChg chg="add mod">
          <ac:chgData name="Jubary Marie (DRP)" userId="a9ec65d1-3eaa-4b36-b359-b802e9b6ab3b" providerId="ADAL" clId="{453E9A7C-84AE-455E-A33E-E0420A2DD69F}" dt="2023-12-06T09:45:35.416" v="7" actId="207"/>
          <ac:picMkLst>
            <pc:docMk/>
            <pc:sldMk cId="2859023965" sldId="371"/>
            <ac:picMk id="4" creationId="{D8D1FC08-929D-5F65-8EC8-61BB116068EA}"/>
          </ac:picMkLst>
        </pc:picChg>
        <pc:cxnChg chg="add mod">
          <ac:chgData name="Jubary Marie (DRP)" userId="a9ec65d1-3eaa-4b36-b359-b802e9b6ab3b" providerId="ADAL" clId="{453E9A7C-84AE-455E-A33E-E0420A2DD69F}" dt="2023-12-06T09:45:43.356" v="9" actId="1076"/>
          <ac:cxnSpMkLst>
            <pc:docMk/>
            <pc:sldMk cId="2859023965" sldId="371"/>
            <ac:cxnSpMk id="6" creationId="{010E7CE1-209A-7C7E-9F61-1A63AD1A82B0}"/>
          </ac:cxnSpMkLst>
        </pc:cxnChg>
        <pc:cxnChg chg="add mod">
          <ac:chgData name="Jubary Marie (DRP)" userId="a9ec65d1-3eaa-4b36-b359-b802e9b6ab3b" providerId="ADAL" clId="{453E9A7C-84AE-455E-A33E-E0420A2DD69F}" dt="2023-12-06T09:45:57.603" v="14" actId="1076"/>
          <ac:cxnSpMkLst>
            <pc:docMk/>
            <pc:sldMk cId="2859023965" sldId="371"/>
            <ac:cxnSpMk id="8" creationId="{57F8C92D-8B40-43AC-9ED5-D0713155B3D7}"/>
          </ac:cxnSpMkLst>
        </pc:cxnChg>
        <pc:cxnChg chg="add mod">
          <ac:chgData name="Jubary Marie (DRP)" userId="a9ec65d1-3eaa-4b36-b359-b802e9b6ab3b" providerId="ADAL" clId="{453E9A7C-84AE-455E-A33E-E0420A2DD69F}" dt="2023-12-06T09:46:08.649" v="16" actId="1076"/>
          <ac:cxnSpMkLst>
            <pc:docMk/>
            <pc:sldMk cId="2859023965" sldId="371"/>
            <ac:cxnSpMk id="11" creationId="{BE08ED15-B0AB-A007-F1A5-F584AB347A4E}"/>
          </ac:cxnSpMkLst>
        </pc:cxnChg>
      </pc:sldChg>
      <pc:sldChg chg="addSp modSp add mod">
        <pc:chgData name="Jubary Marie (DRP)" userId="a9ec65d1-3eaa-4b36-b359-b802e9b6ab3b" providerId="ADAL" clId="{453E9A7C-84AE-455E-A33E-E0420A2DD69F}" dt="2023-12-06T13:21:49.002" v="900" actId="692"/>
        <pc:sldMkLst>
          <pc:docMk/>
          <pc:sldMk cId="1761971358" sldId="377"/>
        </pc:sldMkLst>
        <pc:spChg chg="add mod">
          <ac:chgData name="Jubary Marie (DRP)" userId="a9ec65d1-3eaa-4b36-b359-b802e9b6ab3b" providerId="ADAL" clId="{453E9A7C-84AE-455E-A33E-E0420A2DD69F}" dt="2023-12-06T13:21:18.383" v="894" actId="20577"/>
          <ac:spMkLst>
            <pc:docMk/>
            <pc:sldMk cId="1761971358" sldId="377"/>
            <ac:spMk id="7" creationId="{5F68D369-7587-02A8-1F9A-01D3378BFDB4}"/>
          </ac:spMkLst>
        </pc:spChg>
        <pc:picChg chg="mod">
          <ac:chgData name="Jubary Marie (DRP)" userId="a9ec65d1-3eaa-4b36-b359-b802e9b6ab3b" providerId="ADAL" clId="{453E9A7C-84AE-455E-A33E-E0420A2DD69F}" dt="2023-12-06T13:21:42.034" v="899" actId="692"/>
          <ac:picMkLst>
            <pc:docMk/>
            <pc:sldMk cId="1761971358" sldId="377"/>
            <ac:picMk id="4" creationId="{392C3608-880A-B590-C98F-A74C6CCCA5FA}"/>
          </ac:picMkLst>
        </pc:picChg>
        <pc:picChg chg="mod">
          <ac:chgData name="Jubary Marie (DRP)" userId="a9ec65d1-3eaa-4b36-b359-b802e9b6ab3b" providerId="ADAL" clId="{453E9A7C-84AE-455E-A33E-E0420A2DD69F}" dt="2023-12-06T13:21:49.002" v="900" actId="692"/>
          <ac:picMkLst>
            <pc:docMk/>
            <pc:sldMk cId="1761971358" sldId="377"/>
            <ac:picMk id="5" creationId="{E5756236-1EBC-2127-35B9-2949B48C11C1}"/>
          </ac:picMkLst>
        </pc:picChg>
      </pc:sldChg>
      <pc:sldChg chg="addSp modSp add mod">
        <pc:chgData name="Jubary Marie (DRP)" userId="a9ec65d1-3eaa-4b36-b359-b802e9b6ab3b" providerId="ADAL" clId="{453E9A7C-84AE-455E-A33E-E0420A2DD69F}" dt="2023-12-06T13:23:36.820" v="902" actId="255"/>
        <pc:sldMkLst>
          <pc:docMk/>
          <pc:sldMk cId="1603593994" sldId="379"/>
        </pc:sldMkLst>
        <pc:spChg chg="add mod">
          <ac:chgData name="Jubary Marie (DRP)" userId="a9ec65d1-3eaa-4b36-b359-b802e9b6ab3b" providerId="ADAL" clId="{453E9A7C-84AE-455E-A33E-E0420A2DD69F}" dt="2023-12-06T13:23:36.820" v="902" actId="255"/>
          <ac:spMkLst>
            <pc:docMk/>
            <pc:sldMk cId="1603593994" sldId="379"/>
            <ac:spMk id="5" creationId="{640B3A9A-3796-0812-DB5C-88BDED93647B}"/>
          </ac:spMkLst>
        </pc:spChg>
        <pc:picChg chg="mod">
          <ac:chgData name="Jubary Marie (DRP)" userId="a9ec65d1-3eaa-4b36-b359-b802e9b6ab3b" providerId="ADAL" clId="{453E9A7C-84AE-455E-A33E-E0420A2DD69F}" dt="2023-12-06T13:17:36.162" v="753" actId="692"/>
          <ac:picMkLst>
            <pc:docMk/>
            <pc:sldMk cId="1603593994" sldId="379"/>
            <ac:picMk id="8" creationId="{48029124-CFF5-AAD5-8B8C-29475A35D7DC}"/>
          </ac:picMkLst>
        </pc:picChg>
        <pc:picChg chg="mod">
          <ac:chgData name="Jubary Marie (DRP)" userId="a9ec65d1-3eaa-4b36-b359-b802e9b6ab3b" providerId="ADAL" clId="{453E9A7C-84AE-455E-A33E-E0420A2DD69F}" dt="2023-12-06T13:17:30.411" v="752" actId="692"/>
          <ac:picMkLst>
            <pc:docMk/>
            <pc:sldMk cId="1603593994" sldId="379"/>
            <ac:picMk id="9" creationId="{CDCA11E1-4AE5-94D2-FB30-C79972BC53B7}"/>
          </ac:picMkLst>
        </pc:picChg>
        <pc:picChg chg="mod">
          <ac:chgData name="Jubary Marie (DRP)" userId="a9ec65d1-3eaa-4b36-b359-b802e9b6ab3b" providerId="ADAL" clId="{453E9A7C-84AE-455E-A33E-E0420A2DD69F}" dt="2023-12-06T13:17:10.345" v="750" actId="1076"/>
          <ac:picMkLst>
            <pc:docMk/>
            <pc:sldMk cId="1603593994" sldId="379"/>
            <ac:picMk id="10" creationId="{D3088647-39B5-AF43-BC74-95BAABC1362A}"/>
          </ac:picMkLst>
        </pc:picChg>
      </pc:sldChg>
      <pc:sldChg chg="add">
        <pc:chgData name="Jubary Marie (DRP)" userId="a9ec65d1-3eaa-4b36-b359-b802e9b6ab3b" providerId="ADAL" clId="{453E9A7C-84AE-455E-A33E-E0420A2DD69F}" dt="2023-12-06T13:01:56.445" v="748"/>
        <pc:sldMkLst>
          <pc:docMk/>
          <pc:sldMk cId="3383909200" sldId="380"/>
        </pc:sldMkLst>
      </pc:sldChg>
      <pc:sldChg chg="modSp add mod">
        <pc:chgData name="Jubary Marie (DRP)" userId="a9ec65d1-3eaa-4b36-b359-b802e9b6ab3b" providerId="ADAL" clId="{453E9A7C-84AE-455E-A33E-E0420A2DD69F}" dt="2023-12-06T13:21:56.432" v="901" actId="692"/>
        <pc:sldMkLst>
          <pc:docMk/>
          <pc:sldMk cId="4121387026" sldId="381"/>
        </pc:sldMkLst>
        <pc:picChg chg="mod">
          <ac:chgData name="Jubary Marie (DRP)" userId="a9ec65d1-3eaa-4b36-b359-b802e9b6ab3b" providerId="ADAL" clId="{453E9A7C-84AE-455E-A33E-E0420A2DD69F}" dt="2023-12-06T13:21:56.432" v="901" actId="692"/>
          <ac:picMkLst>
            <pc:docMk/>
            <pc:sldMk cId="4121387026" sldId="381"/>
            <ac:picMk id="5" creationId="{EA5B167B-9F26-8258-E681-5AFAB0087849}"/>
          </ac:picMkLst>
        </pc:picChg>
      </pc:sldChg>
      <pc:sldChg chg="addSp delSp modSp new mod addAnim delAnim modAnim">
        <pc:chgData name="Jubary Marie (DRP)" userId="a9ec65d1-3eaa-4b36-b359-b802e9b6ab3b" providerId="ADAL" clId="{453E9A7C-84AE-455E-A33E-E0420A2DD69F}" dt="2023-12-19T09:11:24.658" v="1638"/>
        <pc:sldMkLst>
          <pc:docMk/>
          <pc:sldMk cId="3885998300" sldId="382"/>
        </pc:sldMkLst>
        <pc:spChg chg="del mod">
          <ac:chgData name="Jubary Marie (DRP)" userId="a9ec65d1-3eaa-4b36-b359-b802e9b6ab3b" providerId="ADAL" clId="{453E9A7C-84AE-455E-A33E-E0420A2DD69F}" dt="2023-12-15T12:23:14.239" v="1363"/>
          <ac:spMkLst>
            <pc:docMk/>
            <pc:sldMk cId="3885998300" sldId="382"/>
            <ac:spMk id="2" creationId="{1C150C24-FA92-1039-E338-061FA7841794}"/>
          </ac:spMkLst>
        </pc:spChg>
        <pc:spChg chg="del mod">
          <ac:chgData name="Jubary Marie (DRP)" userId="a9ec65d1-3eaa-4b36-b359-b802e9b6ab3b" providerId="ADAL" clId="{453E9A7C-84AE-455E-A33E-E0420A2DD69F}" dt="2023-12-15T12:23:32.507" v="1366" actId="22"/>
          <ac:spMkLst>
            <pc:docMk/>
            <pc:sldMk cId="3885998300" sldId="382"/>
            <ac:spMk id="3" creationId="{5E43A427-A828-4504-6516-AD1892627EFD}"/>
          </ac:spMkLst>
        </pc:spChg>
        <pc:spChg chg="add mod">
          <ac:chgData name="Jubary Marie (DRP)" userId="a9ec65d1-3eaa-4b36-b359-b802e9b6ab3b" providerId="ADAL" clId="{453E9A7C-84AE-455E-A33E-E0420A2DD69F}" dt="2023-12-15T12:43:51.980" v="1609" actId="1076"/>
          <ac:spMkLst>
            <pc:docMk/>
            <pc:sldMk cId="3885998300" sldId="382"/>
            <ac:spMk id="4" creationId="{16DE0E7C-5EEC-9A18-3138-27B4D615DF3B}"/>
          </ac:spMkLst>
        </pc:spChg>
        <pc:spChg chg="add del mod">
          <ac:chgData name="Jubary Marie (DRP)" userId="a9ec65d1-3eaa-4b36-b359-b802e9b6ab3b" providerId="ADAL" clId="{453E9A7C-84AE-455E-A33E-E0420A2DD69F}" dt="2023-12-15T12:27:57.246" v="1490" actId="478"/>
          <ac:spMkLst>
            <pc:docMk/>
            <pc:sldMk cId="3885998300" sldId="382"/>
            <ac:spMk id="11" creationId="{3B5D3259-7365-B132-7444-F6D5C3408E6E}"/>
          </ac:spMkLst>
        </pc:spChg>
        <pc:graphicFrameChg chg="add del mod">
          <ac:chgData name="Jubary Marie (DRP)" userId="a9ec65d1-3eaa-4b36-b359-b802e9b6ab3b" providerId="ADAL" clId="{453E9A7C-84AE-455E-A33E-E0420A2DD69F}" dt="2023-12-15T12:24:15.716" v="1369"/>
          <ac:graphicFrameMkLst>
            <pc:docMk/>
            <pc:sldMk cId="3885998300" sldId="382"/>
            <ac:graphicFrameMk id="7" creationId="{ED999756-7E93-AF61-77D9-7CDBC755B7A2}"/>
          </ac:graphicFrameMkLst>
        </pc:graphicFrameChg>
        <pc:graphicFrameChg chg="add mod modGraphic">
          <ac:chgData name="Jubary Marie (DRP)" userId="a9ec65d1-3eaa-4b36-b359-b802e9b6ab3b" providerId="ADAL" clId="{453E9A7C-84AE-455E-A33E-E0420A2DD69F}" dt="2023-12-15T12:44:11.367" v="1610" actId="2062"/>
          <ac:graphicFrameMkLst>
            <pc:docMk/>
            <pc:sldMk cId="3885998300" sldId="382"/>
            <ac:graphicFrameMk id="8" creationId="{76D92D01-E8DA-FD6E-F414-DD153B021F91}"/>
          </ac:graphicFrameMkLst>
        </pc:graphicFrameChg>
        <pc:graphicFrameChg chg="add mod modGraphic">
          <ac:chgData name="Jubary Marie (DRP)" userId="a9ec65d1-3eaa-4b36-b359-b802e9b6ab3b" providerId="ADAL" clId="{453E9A7C-84AE-455E-A33E-E0420A2DD69F}" dt="2023-12-15T13:07:40.115" v="1623" actId="122"/>
          <ac:graphicFrameMkLst>
            <pc:docMk/>
            <pc:sldMk cId="3885998300" sldId="382"/>
            <ac:graphicFrameMk id="9" creationId="{39B6FA59-E914-753A-EE19-6E71BC8290D1}"/>
          </ac:graphicFrameMkLst>
        </pc:graphicFrameChg>
        <pc:graphicFrameChg chg="add del mod">
          <ac:chgData name="Jubary Marie (DRP)" userId="a9ec65d1-3eaa-4b36-b359-b802e9b6ab3b" providerId="ADAL" clId="{453E9A7C-84AE-455E-A33E-E0420A2DD69F}" dt="2023-12-15T12:29:00.290" v="1503"/>
          <ac:graphicFrameMkLst>
            <pc:docMk/>
            <pc:sldMk cId="3885998300" sldId="382"/>
            <ac:graphicFrameMk id="12" creationId="{EF628B52-5343-CBBE-D3AB-CBDF7F11DE45}"/>
          </ac:graphicFrameMkLst>
        </pc:graphicFrameChg>
        <pc:graphicFrameChg chg="add mod modGraphic">
          <ac:chgData name="Jubary Marie (DRP)" userId="a9ec65d1-3eaa-4b36-b359-b802e9b6ab3b" providerId="ADAL" clId="{453E9A7C-84AE-455E-A33E-E0420A2DD69F}" dt="2023-12-19T09:11:24.658" v="1638"/>
          <ac:graphicFrameMkLst>
            <pc:docMk/>
            <pc:sldMk cId="3885998300" sldId="382"/>
            <ac:graphicFrameMk id="13" creationId="{4D144295-8E1A-77D2-03A3-BDF4DFCE347C}"/>
          </ac:graphicFrameMkLst>
        </pc:graphicFrameChg>
        <pc:graphicFrameChg chg="add mod modGraphic">
          <ac:chgData name="Jubary Marie (DRP)" userId="a9ec65d1-3eaa-4b36-b359-b802e9b6ab3b" providerId="ADAL" clId="{453E9A7C-84AE-455E-A33E-E0420A2DD69F}" dt="2023-12-15T12:34:27.452" v="1556" actId="14734"/>
          <ac:graphicFrameMkLst>
            <pc:docMk/>
            <pc:sldMk cId="3885998300" sldId="382"/>
            <ac:graphicFrameMk id="14" creationId="{1B3174EB-38C3-CC9B-6B28-76CA5D953129}"/>
          </ac:graphicFrameMkLst>
        </pc:graphicFrameChg>
        <pc:graphicFrameChg chg="add mod modGraphic">
          <ac:chgData name="Jubary Marie (DRP)" userId="a9ec65d1-3eaa-4b36-b359-b802e9b6ab3b" providerId="ADAL" clId="{453E9A7C-84AE-455E-A33E-E0420A2DD69F}" dt="2023-12-15T12:34:37.524" v="1558" actId="14100"/>
          <ac:graphicFrameMkLst>
            <pc:docMk/>
            <pc:sldMk cId="3885998300" sldId="382"/>
            <ac:graphicFrameMk id="15" creationId="{B3B0F8B9-A397-8626-95F0-4C660C9DFB47}"/>
          </ac:graphicFrameMkLst>
        </pc:graphicFrameChg>
        <pc:graphicFrameChg chg="add mod modGraphic">
          <ac:chgData name="Jubary Marie (DRP)" userId="a9ec65d1-3eaa-4b36-b359-b802e9b6ab3b" providerId="ADAL" clId="{453E9A7C-84AE-455E-A33E-E0420A2DD69F}" dt="2023-12-15T12:44:23.736" v="1613" actId="2062"/>
          <ac:graphicFrameMkLst>
            <pc:docMk/>
            <pc:sldMk cId="3885998300" sldId="382"/>
            <ac:graphicFrameMk id="16" creationId="{9D5D0901-62DE-0078-1A92-4D6B0702EED3}"/>
          </ac:graphicFrameMkLst>
        </pc:graphicFrameChg>
        <pc:graphicFrameChg chg="add mod modGraphic">
          <ac:chgData name="Jubary Marie (DRP)" userId="a9ec65d1-3eaa-4b36-b359-b802e9b6ab3b" providerId="ADAL" clId="{453E9A7C-84AE-455E-A33E-E0420A2DD69F}" dt="2023-12-15T12:35:02.746" v="1565" actId="14100"/>
          <ac:graphicFrameMkLst>
            <pc:docMk/>
            <pc:sldMk cId="3885998300" sldId="382"/>
            <ac:graphicFrameMk id="17" creationId="{91DE5C05-B687-B6A6-4560-DD47F5B31562}"/>
          </ac:graphicFrameMkLst>
        </pc:graphicFrameChg>
        <pc:graphicFrameChg chg="add del mod modGraphic">
          <ac:chgData name="Jubary Marie (DRP)" userId="a9ec65d1-3eaa-4b36-b359-b802e9b6ab3b" providerId="ADAL" clId="{453E9A7C-84AE-455E-A33E-E0420A2DD69F}" dt="2023-12-15T12:35:35.405" v="1573" actId="14734"/>
          <ac:graphicFrameMkLst>
            <pc:docMk/>
            <pc:sldMk cId="3885998300" sldId="382"/>
            <ac:graphicFrameMk id="18" creationId="{232B5EEF-9029-E584-2C52-44CE93E23554}"/>
          </ac:graphicFrameMkLst>
        </pc:graphicFrameChg>
        <pc:graphicFrameChg chg="add mod modGraphic">
          <ac:chgData name="Jubary Marie (DRP)" userId="a9ec65d1-3eaa-4b36-b359-b802e9b6ab3b" providerId="ADAL" clId="{453E9A7C-84AE-455E-A33E-E0420A2DD69F}" dt="2023-12-15T12:35:44.899" v="1575" actId="14100"/>
          <ac:graphicFrameMkLst>
            <pc:docMk/>
            <pc:sldMk cId="3885998300" sldId="382"/>
            <ac:graphicFrameMk id="19" creationId="{45ABEB90-45EC-6FC1-AF5A-F810D2E5196D}"/>
          </ac:graphicFrameMkLst>
        </pc:graphicFrameChg>
        <pc:graphicFrameChg chg="add mod modGraphic">
          <ac:chgData name="Jubary Marie (DRP)" userId="a9ec65d1-3eaa-4b36-b359-b802e9b6ab3b" providerId="ADAL" clId="{453E9A7C-84AE-455E-A33E-E0420A2DD69F}" dt="2023-12-15T12:36:06.691" v="1581" actId="14734"/>
          <ac:graphicFrameMkLst>
            <pc:docMk/>
            <pc:sldMk cId="3885998300" sldId="382"/>
            <ac:graphicFrameMk id="20" creationId="{19D876E8-9CDE-F6F7-7BF9-453C195AACC4}"/>
          </ac:graphicFrameMkLst>
        </pc:graphicFrameChg>
        <pc:graphicFrameChg chg="add mod modGraphic">
          <ac:chgData name="Jubary Marie (DRP)" userId="a9ec65d1-3eaa-4b36-b359-b802e9b6ab3b" providerId="ADAL" clId="{453E9A7C-84AE-455E-A33E-E0420A2DD69F}" dt="2023-12-15T12:36:41.149" v="1589" actId="14100"/>
          <ac:graphicFrameMkLst>
            <pc:docMk/>
            <pc:sldMk cId="3885998300" sldId="382"/>
            <ac:graphicFrameMk id="21" creationId="{05D26E22-283B-669B-D621-E0246E996E0E}"/>
          </ac:graphicFrameMkLst>
        </pc:graphicFrameChg>
        <pc:graphicFrameChg chg="add mod modGraphic">
          <ac:chgData name="Jubary Marie (DRP)" userId="a9ec65d1-3eaa-4b36-b359-b802e9b6ab3b" providerId="ADAL" clId="{453E9A7C-84AE-455E-A33E-E0420A2DD69F}" dt="2023-12-15T12:44:27.271" v="1614" actId="2062"/>
          <ac:graphicFrameMkLst>
            <pc:docMk/>
            <pc:sldMk cId="3885998300" sldId="382"/>
            <ac:graphicFrameMk id="22" creationId="{5F1AE730-152D-8B0A-0C6F-BFEF2601AD7E}"/>
          </ac:graphicFrameMkLst>
        </pc:graphicFrameChg>
        <pc:graphicFrameChg chg="add mod modGraphic">
          <ac:chgData name="Jubary Marie (DRP)" userId="a9ec65d1-3eaa-4b36-b359-b802e9b6ab3b" providerId="ADAL" clId="{453E9A7C-84AE-455E-A33E-E0420A2DD69F}" dt="2023-12-15T12:36:36.445" v="1588" actId="14100"/>
          <ac:graphicFrameMkLst>
            <pc:docMk/>
            <pc:sldMk cId="3885998300" sldId="382"/>
            <ac:graphicFrameMk id="23" creationId="{69E503A0-56E0-CD5F-0A3B-4D7424D3EC3D}"/>
          </ac:graphicFrameMkLst>
        </pc:graphicFrameChg>
        <pc:picChg chg="add del mod ord">
          <ac:chgData name="Jubary Marie (DRP)" userId="a9ec65d1-3eaa-4b36-b359-b802e9b6ab3b" providerId="ADAL" clId="{453E9A7C-84AE-455E-A33E-E0420A2DD69F}" dt="2023-12-15T12:27:51.205" v="1489" actId="478"/>
          <ac:picMkLst>
            <pc:docMk/>
            <pc:sldMk cId="3885998300" sldId="382"/>
            <ac:picMk id="6" creationId="{A0FF275B-1C66-C618-469A-A04B927146F5}"/>
          </ac:picMkLst>
        </pc:picChg>
      </pc:sldChg>
      <pc:sldChg chg="modSp new mod">
        <pc:chgData name="Jubary Marie (DRP)" userId="a9ec65d1-3eaa-4b36-b359-b802e9b6ab3b" providerId="ADAL" clId="{453E9A7C-84AE-455E-A33E-E0420A2DD69F}" dt="2023-12-15T12:43:10.843" v="1602" actId="1076"/>
        <pc:sldMkLst>
          <pc:docMk/>
          <pc:sldMk cId="1479623495" sldId="383"/>
        </pc:sldMkLst>
        <pc:spChg chg="mod">
          <ac:chgData name="Jubary Marie (DRP)" userId="a9ec65d1-3eaa-4b36-b359-b802e9b6ab3b" providerId="ADAL" clId="{453E9A7C-84AE-455E-A33E-E0420A2DD69F}" dt="2023-12-15T12:42:36.386" v="1593"/>
          <ac:spMkLst>
            <pc:docMk/>
            <pc:sldMk cId="1479623495" sldId="383"/>
            <ac:spMk id="2" creationId="{C48E26E5-9657-9366-BB73-9B5C9076F414}"/>
          </ac:spMkLst>
        </pc:spChg>
        <pc:spChg chg="mod">
          <ac:chgData name="Jubary Marie (DRP)" userId="a9ec65d1-3eaa-4b36-b359-b802e9b6ab3b" providerId="ADAL" clId="{453E9A7C-84AE-455E-A33E-E0420A2DD69F}" dt="2023-12-15T12:43:10.843" v="1602" actId="1076"/>
          <ac:spMkLst>
            <pc:docMk/>
            <pc:sldMk cId="1479623495" sldId="383"/>
            <ac:spMk id="3" creationId="{8EF4423D-9DA1-A66D-7366-662544D80837}"/>
          </ac:spMkLst>
        </pc:spChg>
      </pc:sldChg>
    </pc:docChg>
  </pc:docChgLst>
  <pc:docChgLst>
    <pc:chgData name="Jubary Marie (DRP)" userId="a9ec65d1-3eaa-4b36-b359-b802e9b6ab3b" providerId="ADAL" clId="{DCA8F936-E2F9-47EE-972B-A331E1C109A3}"/>
    <pc:docChg chg="undo redo custSel addSld delSld modSld">
      <pc:chgData name="Jubary Marie (DRP)" userId="a9ec65d1-3eaa-4b36-b359-b802e9b6ab3b" providerId="ADAL" clId="{DCA8F936-E2F9-47EE-972B-A331E1C109A3}" dt="2022-04-01T08:43:16.831" v="2980" actId="1592"/>
      <pc:docMkLst>
        <pc:docMk/>
      </pc:docMkLst>
      <pc:sldChg chg="modSp mod">
        <pc:chgData name="Jubary Marie (DRP)" userId="a9ec65d1-3eaa-4b36-b359-b802e9b6ab3b" providerId="ADAL" clId="{DCA8F936-E2F9-47EE-972B-A331E1C109A3}" dt="2022-03-17T12:47:25.328" v="78" actId="14100"/>
        <pc:sldMkLst>
          <pc:docMk/>
          <pc:sldMk cId="0" sldId="256"/>
        </pc:sldMkLst>
        <pc:spChg chg="mod">
          <ac:chgData name="Jubary Marie (DRP)" userId="a9ec65d1-3eaa-4b36-b359-b802e9b6ab3b" providerId="ADAL" clId="{DCA8F936-E2F9-47EE-972B-A331E1C109A3}" dt="2022-03-17T12:47:25.328" v="78" actId="14100"/>
          <ac:spMkLst>
            <pc:docMk/>
            <pc:sldMk cId="0" sldId="256"/>
            <ac:spMk id="4097" creationId="{00000000-0000-0000-0000-000000000000}"/>
          </ac:spMkLst>
        </pc:spChg>
      </pc:sldChg>
      <pc:sldChg chg="modSp mod">
        <pc:chgData name="Jubary Marie (DRP)" userId="a9ec65d1-3eaa-4b36-b359-b802e9b6ab3b" providerId="ADAL" clId="{DCA8F936-E2F9-47EE-972B-A331E1C109A3}" dt="2022-03-18T12:07:36.395" v="1242" actId="113"/>
        <pc:sldMkLst>
          <pc:docMk/>
          <pc:sldMk cId="0" sldId="257"/>
        </pc:sldMkLst>
        <pc:spChg chg="mod">
          <ac:chgData name="Jubary Marie (DRP)" userId="a9ec65d1-3eaa-4b36-b359-b802e9b6ab3b" providerId="ADAL" clId="{DCA8F936-E2F9-47EE-972B-A331E1C109A3}" dt="2022-03-17T12:49:18.837" v="85" actId="404"/>
          <ac:spMkLst>
            <pc:docMk/>
            <pc:sldMk cId="0" sldId="257"/>
            <ac:spMk id="5121" creationId="{00000000-0000-0000-0000-000000000000}"/>
          </ac:spMkLst>
        </pc:spChg>
        <pc:spChg chg="mod">
          <ac:chgData name="Jubary Marie (DRP)" userId="a9ec65d1-3eaa-4b36-b359-b802e9b6ab3b" providerId="ADAL" clId="{DCA8F936-E2F9-47EE-972B-A331E1C109A3}" dt="2022-03-18T12:07:36.395" v="1242" actId="113"/>
          <ac:spMkLst>
            <pc:docMk/>
            <pc:sldMk cId="0" sldId="257"/>
            <ac:spMk id="5122" creationId="{00000000-0000-0000-0000-000000000000}"/>
          </ac:spMkLst>
        </pc:spChg>
      </pc:sldChg>
      <pc:sldChg chg="modSp mod">
        <pc:chgData name="Jubary Marie (DRP)" userId="a9ec65d1-3eaa-4b36-b359-b802e9b6ab3b" providerId="ADAL" clId="{DCA8F936-E2F9-47EE-972B-A331E1C109A3}" dt="2022-03-21T07:18:03.106" v="1512" actId="1076"/>
        <pc:sldMkLst>
          <pc:docMk/>
          <pc:sldMk cId="0" sldId="258"/>
        </pc:sldMkLst>
        <pc:spChg chg="mod">
          <ac:chgData name="Jubary Marie (DRP)" userId="a9ec65d1-3eaa-4b36-b359-b802e9b6ab3b" providerId="ADAL" clId="{DCA8F936-E2F9-47EE-972B-A331E1C109A3}" dt="2022-03-21T07:18:03.106" v="1512" actId="1076"/>
          <ac:spMkLst>
            <pc:docMk/>
            <pc:sldMk cId="0" sldId="258"/>
            <ac:spMk id="2" creationId="{00000000-0000-0000-0000-000000000000}"/>
          </ac:spMkLst>
        </pc:spChg>
        <pc:spChg chg="mod">
          <ac:chgData name="Jubary Marie (DRP)" userId="a9ec65d1-3eaa-4b36-b359-b802e9b6ab3b" providerId="ADAL" clId="{DCA8F936-E2F9-47EE-972B-A331E1C109A3}" dt="2022-03-21T07:18:00.309" v="1511" actId="1076"/>
          <ac:spMkLst>
            <pc:docMk/>
            <pc:sldMk cId="0" sldId="258"/>
            <ac:spMk id="3" creationId="{00000000-0000-0000-0000-000000000000}"/>
          </ac:spMkLst>
        </pc:spChg>
      </pc:sldChg>
      <pc:sldChg chg="modSp mod">
        <pc:chgData name="Jubary Marie (DRP)" userId="a9ec65d1-3eaa-4b36-b359-b802e9b6ab3b" providerId="ADAL" clId="{DCA8F936-E2F9-47EE-972B-A331E1C109A3}" dt="2022-03-17T12:53:05.857" v="203" actId="20577"/>
        <pc:sldMkLst>
          <pc:docMk/>
          <pc:sldMk cId="0" sldId="259"/>
        </pc:sldMkLst>
        <pc:spChg chg="mod">
          <ac:chgData name="Jubary Marie (DRP)" userId="a9ec65d1-3eaa-4b36-b359-b802e9b6ab3b" providerId="ADAL" clId="{DCA8F936-E2F9-47EE-972B-A331E1C109A3}" dt="2022-03-17T12:53:05.857" v="203" actId="20577"/>
          <ac:spMkLst>
            <pc:docMk/>
            <pc:sldMk cId="0" sldId="259"/>
            <ac:spMk id="3" creationId="{00000000-0000-0000-0000-000000000000}"/>
          </ac:spMkLst>
        </pc:spChg>
        <pc:spChg chg="mod">
          <ac:chgData name="Jubary Marie (DRP)" userId="a9ec65d1-3eaa-4b36-b359-b802e9b6ab3b" providerId="ADAL" clId="{DCA8F936-E2F9-47EE-972B-A331E1C109A3}" dt="2022-03-17T12:52:49.660" v="200" actId="403"/>
          <ac:spMkLst>
            <pc:docMk/>
            <pc:sldMk cId="0" sldId="259"/>
            <ac:spMk id="7169" creationId="{00000000-0000-0000-0000-000000000000}"/>
          </ac:spMkLst>
        </pc:spChg>
      </pc:sldChg>
      <pc:sldChg chg="modSp mod">
        <pc:chgData name="Jubary Marie (DRP)" userId="a9ec65d1-3eaa-4b36-b359-b802e9b6ab3b" providerId="ADAL" clId="{DCA8F936-E2F9-47EE-972B-A331E1C109A3}" dt="2022-03-17T13:10:07.495" v="304" actId="255"/>
        <pc:sldMkLst>
          <pc:docMk/>
          <pc:sldMk cId="0" sldId="260"/>
        </pc:sldMkLst>
        <pc:spChg chg="mod">
          <ac:chgData name="Jubary Marie (DRP)" userId="a9ec65d1-3eaa-4b36-b359-b802e9b6ab3b" providerId="ADAL" clId="{DCA8F936-E2F9-47EE-972B-A331E1C109A3}" dt="2022-03-17T13:10:07.495" v="304" actId="255"/>
          <ac:spMkLst>
            <pc:docMk/>
            <pc:sldMk cId="0" sldId="260"/>
            <ac:spMk id="3" creationId="{00000000-0000-0000-0000-000000000000}"/>
          </ac:spMkLst>
        </pc:spChg>
      </pc:sldChg>
      <pc:sldChg chg="modSp mod">
        <pc:chgData name="Jubary Marie (DRP)" userId="a9ec65d1-3eaa-4b36-b359-b802e9b6ab3b" providerId="ADAL" clId="{DCA8F936-E2F9-47EE-972B-A331E1C109A3}" dt="2022-03-21T07:18:14.762" v="1513" actId="1076"/>
        <pc:sldMkLst>
          <pc:docMk/>
          <pc:sldMk cId="0" sldId="261"/>
        </pc:sldMkLst>
        <pc:spChg chg="mod">
          <ac:chgData name="Jubary Marie (DRP)" userId="a9ec65d1-3eaa-4b36-b359-b802e9b6ab3b" providerId="ADAL" clId="{DCA8F936-E2F9-47EE-972B-A331E1C109A3}" dt="2022-03-21T07:18:14.762" v="1513" actId="1076"/>
          <ac:spMkLst>
            <pc:docMk/>
            <pc:sldMk cId="0" sldId="261"/>
            <ac:spMk id="3" creationId="{00000000-0000-0000-0000-000000000000}"/>
          </ac:spMkLst>
        </pc:spChg>
      </pc:sldChg>
      <pc:sldChg chg="modSp mod">
        <pc:chgData name="Jubary Marie (DRP)" userId="a9ec65d1-3eaa-4b36-b359-b802e9b6ab3b" providerId="ADAL" clId="{DCA8F936-E2F9-47EE-972B-A331E1C109A3}" dt="2022-03-21T07:19:57.531" v="1547" actId="6549"/>
        <pc:sldMkLst>
          <pc:docMk/>
          <pc:sldMk cId="0" sldId="262"/>
        </pc:sldMkLst>
        <pc:spChg chg="mod">
          <ac:chgData name="Jubary Marie (DRP)" userId="a9ec65d1-3eaa-4b36-b359-b802e9b6ab3b" providerId="ADAL" clId="{DCA8F936-E2F9-47EE-972B-A331E1C109A3}" dt="2022-03-21T07:19:57.531" v="1547" actId="6549"/>
          <ac:spMkLst>
            <pc:docMk/>
            <pc:sldMk cId="0" sldId="262"/>
            <ac:spMk id="3" creationId="{00000000-0000-0000-0000-000000000000}"/>
          </ac:spMkLst>
        </pc:spChg>
        <pc:spChg chg="mod">
          <ac:chgData name="Jubary Marie (DRP)" userId="a9ec65d1-3eaa-4b36-b359-b802e9b6ab3b" providerId="ADAL" clId="{DCA8F936-E2F9-47EE-972B-A331E1C109A3}" dt="2022-03-17T12:57:00.006" v="267" actId="403"/>
          <ac:spMkLst>
            <pc:docMk/>
            <pc:sldMk cId="0" sldId="262"/>
            <ac:spMk id="10241" creationId="{00000000-0000-0000-0000-000000000000}"/>
          </ac:spMkLst>
        </pc:spChg>
      </pc:sldChg>
      <pc:sldChg chg="modSp mod">
        <pc:chgData name="Jubary Marie (DRP)" userId="a9ec65d1-3eaa-4b36-b359-b802e9b6ab3b" providerId="ADAL" clId="{DCA8F936-E2F9-47EE-972B-A331E1C109A3}" dt="2022-03-17T13:17:03.335" v="417" actId="20577"/>
        <pc:sldMkLst>
          <pc:docMk/>
          <pc:sldMk cId="0" sldId="263"/>
        </pc:sldMkLst>
        <pc:spChg chg="mod">
          <ac:chgData name="Jubary Marie (DRP)" userId="a9ec65d1-3eaa-4b36-b359-b802e9b6ab3b" providerId="ADAL" clId="{DCA8F936-E2F9-47EE-972B-A331E1C109A3}" dt="2022-03-17T13:17:03.335" v="417" actId="20577"/>
          <ac:spMkLst>
            <pc:docMk/>
            <pc:sldMk cId="0" sldId="263"/>
            <ac:spMk id="3" creationId="{00000000-0000-0000-0000-000000000000}"/>
          </ac:spMkLst>
        </pc:spChg>
        <pc:spChg chg="mod">
          <ac:chgData name="Jubary Marie (DRP)" userId="a9ec65d1-3eaa-4b36-b359-b802e9b6ab3b" providerId="ADAL" clId="{DCA8F936-E2F9-47EE-972B-A331E1C109A3}" dt="2022-03-17T13:14:39.825" v="398" actId="403"/>
          <ac:spMkLst>
            <pc:docMk/>
            <pc:sldMk cId="0" sldId="263"/>
            <ac:spMk id="11265" creationId="{00000000-0000-0000-0000-000000000000}"/>
          </ac:spMkLst>
        </pc:spChg>
      </pc:sldChg>
      <pc:sldChg chg="modSp mod">
        <pc:chgData name="Jubary Marie (DRP)" userId="a9ec65d1-3eaa-4b36-b359-b802e9b6ab3b" providerId="ADAL" clId="{DCA8F936-E2F9-47EE-972B-A331E1C109A3}" dt="2022-03-17T13:16:57.599" v="415" actId="20577"/>
        <pc:sldMkLst>
          <pc:docMk/>
          <pc:sldMk cId="0" sldId="264"/>
        </pc:sldMkLst>
        <pc:spChg chg="mod">
          <ac:chgData name="Jubary Marie (DRP)" userId="a9ec65d1-3eaa-4b36-b359-b802e9b6ab3b" providerId="ADAL" clId="{DCA8F936-E2F9-47EE-972B-A331E1C109A3}" dt="2022-03-17T13:16:23.951" v="405" actId="108"/>
          <ac:spMkLst>
            <pc:docMk/>
            <pc:sldMk cId="0" sldId="264"/>
            <ac:spMk id="12289" creationId="{00000000-0000-0000-0000-000000000000}"/>
          </ac:spMkLst>
        </pc:spChg>
        <pc:spChg chg="mod">
          <ac:chgData name="Jubary Marie (DRP)" userId="a9ec65d1-3eaa-4b36-b359-b802e9b6ab3b" providerId="ADAL" clId="{DCA8F936-E2F9-47EE-972B-A331E1C109A3}" dt="2022-03-17T13:16:57.599" v="415" actId="20577"/>
          <ac:spMkLst>
            <pc:docMk/>
            <pc:sldMk cId="0" sldId="264"/>
            <ac:spMk id="12290" creationId="{00000000-0000-0000-0000-000000000000}"/>
          </ac:spMkLst>
        </pc:spChg>
      </pc:sldChg>
      <pc:sldChg chg="addSp delSp modSp mod">
        <pc:chgData name="Jubary Marie (DRP)" userId="a9ec65d1-3eaa-4b36-b359-b802e9b6ab3b" providerId="ADAL" clId="{DCA8F936-E2F9-47EE-972B-A331E1C109A3}" dt="2022-03-31T10:46:40.328" v="2977" actId="20577"/>
        <pc:sldMkLst>
          <pc:docMk/>
          <pc:sldMk cId="0" sldId="265"/>
        </pc:sldMkLst>
        <pc:spChg chg="mod">
          <ac:chgData name="Jubary Marie (DRP)" userId="a9ec65d1-3eaa-4b36-b359-b802e9b6ab3b" providerId="ADAL" clId="{DCA8F936-E2F9-47EE-972B-A331E1C109A3}" dt="2022-03-31T10:46:40.328" v="2977" actId="20577"/>
          <ac:spMkLst>
            <pc:docMk/>
            <pc:sldMk cId="0" sldId="265"/>
            <ac:spMk id="3" creationId="{00000000-0000-0000-0000-000000000000}"/>
          </ac:spMkLst>
        </pc:spChg>
        <pc:picChg chg="add mod">
          <ac:chgData name="Jubary Marie (DRP)" userId="a9ec65d1-3eaa-4b36-b359-b802e9b6ab3b" providerId="ADAL" clId="{DCA8F936-E2F9-47EE-972B-A331E1C109A3}" dt="2022-03-31T10:45:40.545" v="2959" actId="1076"/>
          <ac:picMkLst>
            <pc:docMk/>
            <pc:sldMk cId="0" sldId="265"/>
            <ac:picMk id="4" creationId="{7A9859B5-CD6F-43E0-8CF3-D507591D4741}"/>
          </ac:picMkLst>
        </pc:picChg>
        <pc:picChg chg="add del mod">
          <ac:chgData name="Jubary Marie (DRP)" userId="a9ec65d1-3eaa-4b36-b359-b802e9b6ab3b" providerId="ADAL" clId="{DCA8F936-E2F9-47EE-972B-A331E1C109A3}" dt="2022-03-18T12:22:14.874" v="1324" actId="478"/>
          <ac:picMkLst>
            <pc:docMk/>
            <pc:sldMk cId="0" sldId="265"/>
            <ac:picMk id="5" creationId="{95494675-184A-45B9-8F14-CEDA3D1C9862}"/>
          </ac:picMkLst>
        </pc:picChg>
      </pc:sldChg>
      <pc:sldChg chg="modSp mod">
        <pc:chgData name="Jubary Marie (DRP)" userId="a9ec65d1-3eaa-4b36-b359-b802e9b6ab3b" providerId="ADAL" clId="{DCA8F936-E2F9-47EE-972B-A331E1C109A3}" dt="2022-03-17T13:28:54.193" v="572" actId="207"/>
        <pc:sldMkLst>
          <pc:docMk/>
          <pc:sldMk cId="0" sldId="266"/>
        </pc:sldMkLst>
        <pc:spChg chg="mod">
          <ac:chgData name="Jubary Marie (DRP)" userId="a9ec65d1-3eaa-4b36-b359-b802e9b6ab3b" providerId="ADAL" clId="{DCA8F936-E2F9-47EE-972B-A331E1C109A3}" dt="2022-03-17T13:28:54.193" v="572" actId="207"/>
          <ac:spMkLst>
            <pc:docMk/>
            <pc:sldMk cId="0" sldId="266"/>
            <ac:spMk id="3" creationId="{00000000-0000-0000-0000-000000000000}"/>
          </ac:spMkLst>
        </pc:spChg>
      </pc:sldChg>
      <pc:sldChg chg="modSp del mod">
        <pc:chgData name="Jubary Marie (DRP)" userId="a9ec65d1-3eaa-4b36-b359-b802e9b6ab3b" providerId="ADAL" clId="{DCA8F936-E2F9-47EE-972B-A331E1C109A3}" dt="2022-03-21T07:32:40.968" v="1605" actId="47"/>
        <pc:sldMkLst>
          <pc:docMk/>
          <pc:sldMk cId="0" sldId="267"/>
        </pc:sldMkLst>
        <pc:spChg chg="mod">
          <ac:chgData name="Jubary Marie (DRP)" userId="a9ec65d1-3eaa-4b36-b359-b802e9b6ab3b" providerId="ADAL" clId="{DCA8F936-E2F9-47EE-972B-A331E1C109A3}" dt="2022-03-17T13:23:24.927" v="509" actId="108"/>
          <ac:spMkLst>
            <pc:docMk/>
            <pc:sldMk cId="0" sldId="267"/>
            <ac:spMk id="15361" creationId="{00000000-0000-0000-0000-000000000000}"/>
          </ac:spMkLst>
        </pc:spChg>
        <pc:picChg chg="mod">
          <ac:chgData name="Jubary Marie (DRP)" userId="a9ec65d1-3eaa-4b36-b359-b802e9b6ab3b" providerId="ADAL" clId="{DCA8F936-E2F9-47EE-972B-A331E1C109A3}" dt="2022-03-21T07:27:06.179" v="1553" actId="1076"/>
          <ac:picMkLst>
            <pc:docMk/>
            <pc:sldMk cId="0" sldId="267"/>
            <ac:picMk id="6" creationId="{00000000-0000-0000-0000-000000000000}"/>
          </ac:picMkLst>
        </pc:picChg>
        <pc:cxnChg chg="mod">
          <ac:chgData name="Jubary Marie (DRP)" userId="a9ec65d1-3eaa-4b36-b359-b802e9b6ab3b" providerId="ADAL" clId="{DCA8F936-E2F9-47EE-972B-A331E1C109A3}" dt="2022-03-21T07:27:05.669" v="1552" actId="1076"/>
          <ac:cxnSpMkLst>
            <pc:docMk/>
            <pc:sldMk cId="0" sldId="267"/>
            <ac:cxnSpMk id="8" creationId="{00000000-0000-0000-0000-000000000000}"/>
          </ac:cxnSpMkLst>
        </pc:cxnChg>
        <pc:cxnChg chg="mod">
          <ac:chgData name="Jubary Marie (DRP)" userId="a9ec65d1-3eaa-4b36-b359-b802e9b6ab3b" providerId="ADAL" clId="{DCA8F936-E2F9-47EE-972B-A331E1C109A3}" dt="2022-03-21T07:27:05.148" v="1551" actId="1076"/>
          <ac:cxnSpMkLst>
            <pc:docMk/>
            <pc:sldMk cId="0" sldId="267"/>
            <ac:cxnSpMk id="10" creationId="{00000000-0000-0000-0000-000000000000}"/>
          </ac:cxnSpMkLst>
        </pc:cxnChg>
      </pc:sldChg>
      <pc:sldChg chg="addSp modSp mod">
        <pc:chgData name="Jubary Marie (DRP)" userId="a9ec65d1-3eaa-4b36-b359-b802e9b6ab3b" providerId="ADAL" clId="{DCA8F936-E2F9-47EE-972B-A331E1C109A3}" dt="2022-03-21T07:34:01.739" v="1607" actId="20577"/>
        <pc:sldMkLst>
          <pc:docMk/>
          <pc:sldMk cId="0" sldId="268"/>
        </pc:sldMkLst>
        <pc:spChg chg="add mod">
          <ac:chgData name="Jubary Marie (DRP)" userId="a9ec65d1-3eaa-4b36-b359-b802e9b6ab3b" providerId="ADAL" clId="{DCA8F936-E2F9-47EE-972B-A331E1C109A3}" dt="2022-03-17T13:29:15.262" v="575" actId="1076"/>
          <ac:spMkLst>
            <pc:docMk/>
            <pc:sldMk cId="0" sldId="268"/>
            <ac:spMk id="2" creationId="{1CF624DC-9E84-4675-A2BE-EF5A05AC08AA}"/>
          </ac:spMkLst>
        </pc:spChg>
        <pc:spChg chg="mod">
          <ac:chgData name="Jubary Marie (DRP)" userId="a9ec65d1-3eaa-4b36-b359-b802e9b6ab3b" providerId="ADAL" clId="{DCA8F936-E2F9-47EE-972B-A331E1C109A3}" dt="2022-03-21T07:34:01.739" v="1607" actId="20577"/>
          <ac:spMkLst>
            <pc:docMk/>
            <pc:sldMk cId="0" sldId="268"/>
            <ac:spMk id="16385" creationId="{00000000-0000-0000-0000-000000000000}"/>
          </ac:spMkLst>
        </pc:spChg>
        <pc:spChg chg="mod">
          <ac:chgData name="Jubary Marie (DRP)" userId="a9ec65d1-3eaa-4b36-b359-b802e9b6ab3b" providerId="ADAL" clId="{DCA8F936-E2F9-47EE-972B-A331E1C109A3}" dt="2022-03-17T13:29:19.258" v="581" actId="20577"/>
          <ac:spMkLst>
            <pc:docMk/>
            <pc:sldMk cId="0" sldId="268"/>
            <ac:spMk id="16386" creationId="{00000000-0000-0000-0000-000000000000}"/>
          </ac:spMkLst>
        </pc:spChg>
      </pc:sldChg>
      <pc:sldChg chg="add">
        <pc:chgData name="Jubary Marie (DRP)" userId="a9ec65d1-3eaa-4b36-b359-b802e9b6ab3b" providerId="ADAL" clId="{DCA8F936-E2F9-47EE-972B-A331E1C109A3}" dt="2022-03-18T12:52:18.904" v="1505"/>
        <pc:sldMkLst>
          <pc:docMk/>
          <pc:sldMk cId="0" sldId="277"/>
        </pc:sldMkLst>
      </pc:sldChg>
      <pc:sldChg chg="modSp add del mod">
        <pc:chgData name="Jubary Marie (DRP)" userId="a9ec65d1-3eaa-4b36-b359-b802e9b6ab3b" providerId="ADAL" clId="{DCA8F936-E2F9-47EE-972B-A331E1C109A3}" dt="2022-03-21T12:20:44.366" v="2591" actId="47"/>
        <pc:sldMkLst>
          <pc:docMk/>
          <pc:sldMk cId="0" sldId="308"/>
        </pc:sldMkLst>
        <pc:spChg chg="mod">
          <ac:chgData name="Jubary Marie (DRP)" userId="a9ec65d1-3eaa-4b36-b359-b802e9b6ab3b" providerId="ADAL" clId="{DCA8F936-E2F9-47EE-972B-A331E1C109A3}" dt="2022-03-17T13:24:22.569" v="520" actId="1038"/>
          <ac:spMkLst>
            <pc:docMk/>
            <pc:sldMk cId="0" sldId="308"/>
            <ac:spMk id="17" creationId="{00000000-0000-0000-0000-000000000000}"/>
          </ac:spMkLst>
        </pc:spChg>
        <pc:graphicFrameChg chg="mod">
          <ac:chgData name="Jubary Marie (DRP)" userId="a9ec65d1-3eaa-4b36-b359-b802e9b6ab3b" providerId="ADAL" clId="{DCA8F936-E2F9-47EE-972B-A331E1C109A3}" dt="2022-03-17T13:31:17.095" v="588" actId="1076"/>
          <ac:graphicFrameMkLst>
            <pc:docMk/>
            <pc:sldMk cId="0" sldId="308"/>
            <ac:graphicFrameMk id="3" creationId="{00000000-0000-0000-0000-000000000000}"/>
          </ac:graphicFrameMkLst>
        </pc:graphicFrameChg>
        <pc:graphicFrameChg chg="mod">
          <ac:chgData name="Jubary Marie (DRP)" userId="a9ec65d1-3eaa-4b36-b359-b802e9b6ab3b" providerId="ADAL" clId="{DCA8F936-E2F9-47EE-972B-A331E1C109A3}" dt="2022-03-17T13:31:48.621" v="593" actId="1076"/>
          <ac:graphicFrameMkLst>
            <pc:docMk/>
            <pc:sldMk cId="0" sldId="308"/>
            <ac:graphicFrameMk id="4" creationId="{00000000-0000-0000-0000-000000000000}"/>
          </ac:graphicFrameMkLst>
        </pc:graphicFrameChg>
        <pc:graphicFrameChg chg="mod">
          <ac:chgData name="Jubary Marie (DRP)" userId="a9ec65d1-3eaa-4b36-b359-b802e9b6ab3b" providerId="ADAL" clId="{DCA8F936-E2F9-47EE-972B-A331E1C109A3}" dt="2022-03-17T13:34:12.445" v="603" actId="1076"/>
          <ac:graphicFrameMkLst>
            <pc:docMk/>
            <pc:sldMk cId="0" sldId="308"/>
            <ac:graphicFrameMk id="5" creationId="{00000000-0000-0000-0000-000000000000}"/>
          </ac:graphicFrameMkLst>
        </pc:graphicFrameChg>
        <pc:graphicFrameChg chg="mod">
          <ac:chgData name="Jubary Marie (DRP)" userId="a9ec65d1-3eaa-4b36-b359-b802e9b6ab3b" providerId="ADAL" clId="{DCA8F936-E2F9-47EE-972B-A331E1C109A3}" dt="2022-03-17T13:32:12.062" v="598" actId="1076"/>
          <ac:graphicFrameMkLst>
            <pc:docMk/>
            <pc:sldMk cId="0" sldId="308"/>
            <ac:graphicFrameMk id="6" creationId="{00000000-0000-0000-0000-000000000000}"/>
          </ac:graphicFrameMkLst>
        </pc:graphicFrameChg>
        <pc:graphicFrameChg chg="mod">
          <ac:chgData name="Jubary Marie (DRP)" userId="a9ec65d1-3eaa-4b36-b359-b802e9b6ab3b" providerId="ADAL" clId="{DCA8F936-E2F9-47EE-972B-A331E1C109A3}" dt="2022-03-17T13:34:15.598" v="604" actId="1076"/>
          <ac:graphicFrameMkLst>
            <pc:docMk/>
            <pc:sldMk cId="0" sldId="308"/>
            <ac:graphicFrameMk id="8" creationId="{00000000-0000-0000-0000-000000000000}"/>
          </ac:graphicFrameMkLst>
        </pc:graphicFrameChg>
        <pc:graphicFrameChg chg="mod">
          <ac:chgData name="Jubary Marie (DRP)" userId="a9ec65d1-3eaa-4b36-b359-b802e9b6ab3b" providerId="ADAL" clId="{DCA8F936-E2F9-47EE-972B-A331E1C109A3}" dt="2022-03-17T13:32:17.182" v="599" actId="1076"/>
          <ac:graphicFrameMkLst>
            <pc:docMk/>
            <pc:sldMk cId="0" sldId="308"/>
            <ac:graphicFrameMk id="9" creationId="{00000000-0000-0000-0000-000000000000}"/>
          </ac:graphicFrameMkLst>
        </pc:graphicFrameChg>
        <pc:graphicFrameChg chg="mod">
          <ac:chgData name="Jubary Marie (DRP)" userId="a9ec65d1-3eaa-4b36-b359-b802e9b6ab3b" providerId="ADAL" clId="{DCA8F936-E2F9-47EE-972B-A331E1C109A3}" dt="2022-03-17T13:34:47.461" v="609" actId="1076"/>
          <ac:graphicFrameMkLst>
            <pc:docMk/>
            <pc:sldMk cId="0" sldId="308"/>
            <ac:graphicFrameMk id="10" creationId="{00000000-0000-0000-0000-000000000000}"/>
          </ac:graphicFrameMkLst>
        </pc:graphicFrameChg>
        <pc:graphicFrameChg chg="mod">
          <ac:chgData name="Jubary Marie (DRP)" userId="a9ec65d1-3eaa-4b36-b359-b802e9b6ab3b" providerId="ADAL" clId="{DCA8F936-E2F9-47EE-972B-A331E1C109A3}" dt="2022-03-17T13:34:27.013" v="606" actId="1076"/>
          <ac:graphicFrameMkLst>
            <pc:docMk/>
            <pc:sldMk cId="0" sldId="308"/>
            <ac:graphicFrameMk id="11" creationId="{00000000-0000-0000-0000-000000000000}"/>
          </ac:graphicFrameMkLst>
        </pc:graphicFrameChg>
        <pc:graphicFrameChg chg="mod">
          <ac:chgData name="Jubary Marie (DRP)" userId="a9ec65d1-3eaa-4b36-b359-b802e9b6ab3b" providerId="ADAL" clId="{DCA8F936-E2F9-47EE-972B-A331E1C109A3}" dt="2022-03-17T13:35:03.805" v="612" actId="1076"/>
          <ac:graphicFrameMkLst>
            <pc:docMk/>
            <pc:sldMk cId="0" sldId="308"/>
            <ac:graphicFrameMk id="12" creationId="{00000000-0000-0000-0000-000000000000}"/>
          </ac:graphicFrameMkLst>
        </pc:graphicFrameChg>
        <pc:graphicFrameChg chg="mod">
          <ac:chgData name="Jubary Marie (DRP)" userId="a9ec65d1-3eaa-4b36-b359-b802e9b6ab3b" providerId="ADAL" clId="{DCA8F936-E2F9-47EE-972B-A331E1C109A3}" dt="2022-03-17T13:34:37.261" v="607" actId="1076"/>
          <ac:graphicFrameMkLst>
            <pc:docMk/>
            <pc:sldMk cId="0" sldId="308"/>
            <ac:graphicFrameMk id="13" creationId="{00000000-0000-0000-0000-000000000000}"/>
          </ac:graphicFrameMkLst>
        </pc:graphicFrameChg>
        <pc:graphicFrameChg chg="mod modGraphic">
          <ac:chgData name="Jubary Marie (DRP)" userId="a9ec65d1-3eaa-4b36-b359-b802e9b6ab3b" providerId="ADAL" clId="{DCA8F936-E2F9-47EE-972B-A331E1C109A3}" dt="2022-03-17T13:35:10.221" v="615" actId="1076"/>
          <ac:graphicFrameMkLst>
            <pc:docMk/>
            <pc:sldMk cId="0" sldId="308"/>
            <ac:graphicFrameMk id="14" creationId="{00000000-0000-0000-0000-000000000000}"/>
          </ac:graphicFrameMkLst>
        </pc:graphicFrameChg>
        <pc:graphicFrameChg chg="mod">
          <ac:chgData name="Jubary Marie (DRP)" userId="a9ec65d1-3eaa-4b36-b359-b802e9b6ab3b" providerId="ADAL" clId="{DCA8F936-E2F9-47EE-972B-A331E1C109A3}" dt="2022-03-17T13:34:40.493" v="608" actId="1076"/>
          <ac:graphicFrameMkLst>
            <pc:docMk/>
            <pc:sldMk cId="0" sldId="308"/>
            <ac:graphicFrameMk id="15" creationId="{00000000-0000-0000-0000-000000000000}"/>
          </ac:graphicFrameMkLst>
        </pc:graphicFrameChg>
        <pc:graphicFrameChg chg="mod">
          <ac:chgData name="Jubary Marie (DRP)" userId="a9ec65d1-3eaa-4b36-b359-b802e9b6ab3b" providerId="ADAL" clId="{DCA8F936-E2F9-47EE-972B-A331E1C109A3}" dt="2022-03-17T13:35:15.629" v="616" actId="1076"/>
          <ac:graphicFrameMkLst>
            <pc:docMk/>
            <pc:sldMk cId="0" sldId="308"/>
            <ac:graphicFrameMk id="16" creationId="{00000000-0000-0000-0000-000000000000}"/>
          </ac:graphicFrameMkLst>
        </pc:graphicFrameChg>
      </pc:sldChg>
      <pc:sldChg chg="modSp add del mod delCm">
        <pc:chgData name="Jubary Marie (DRP)" userId="a9ec65d1-3eaa-4b36-b359-b802e9b6ab3b" providerId="ADAL" clId="{DCA8F936-E2F9-47EE-972B-A331E1C109A3}" dt="2022-03-18T12:26:24.318" v="1342" actId="113"/>
        <pc:sldMkLst>
          <pc:docMk/>
          <pc:sldMk cId="0" sldId="309"/>
        </pc:sldMkLst>
        <pc:spChg chg="mod">
          <ac:chgData name="Jubary Marie (DRP)" userId="a9ec65d1-3eaa-4b36-b359-b802e9b6ab3b" providerId="ADAL" clId="{DCA8F936-E2F9-47EE-972B-A331E1C109A3}" dt="2022-03-18T12:26:24.318" v="1342" actId="113"/>
          <ac:spMkLst>
            <pc:docMk/>
            <pc:sldMk cId="0" sldId="309"/>
            <ac:spMk id="3" creationId="{00000000-0000-0000-0000-000000000000}"/>
          </ac:spMkLst>
        </pc:spChg>
        <pc:spChg chg="mod">
          <ac:chgData name="Jubary Marie (DRP)" userId="a9ec65d1-3eaa-4b36-b359-b802e9b6ab3b" providerId="ADAL" clId="{DCA8F936-E2F9-47EE-972B-A331E1C109A3}" dt="2022-03-17T13:48:19.980" v="834" actId="20577"/>
          <ac:spMkLst>
            <pc:docMk/>
            <pc:sldMk cId="0" sldId="309"/>
            <ac:spMk id="21505" creationId="{00000000-0000-0000-0000-000000000000}"/>
          </ac:spMkLst>
        </pc:spChg>
      </pc:sldChg>
      <pc:sldChg chg="addSp delSp modSp mod">
        <pc:chgData name="Jubary Marie (DRP)" userId="a9ec65d1-3eaa-4b36-b359-b802e9b6ab3b" providerId="ADAL" clId="{DCA8F936-E2F9-47EE-972B-A331E1C109A3}" dt="2022-03-21T09:01:15.510" v="2450" actId="6549"/>
        <pc:sldMkLst>
          <pc:docMk/>
          <pc:sldMk cId="0" sldId="310"/>
        </pc:sldMkLst>
        <pc:spChg chg="del mod">
          <ac:chgData name="Jubary Marie (DRP)" userId="a9ec65d1-3eaa-4b36-b359-b802e9b6ab3b" providerId="ADAL" clId="{DCA8F936-E2F9-47EE-972B-A331E1C109A3}" dt="2022-03-21T09:00:35.120" v="2410" actId="478"/>
          <ac:spMkLst>
            <pc:docMk/>
            <pc:sldMk cId="0" sldId="310"/>
            <ac:spMk id="23553" creationId="{00000000-0000-0000-0000-000000000000}"/>
          </ac:spMkLst>
        </pc:spChg>
        <pc:spChg chg="mod">
          <ac:chgData name="Jubary Marie (DRP)" userId="a9ec65d1-3eaa-4b36-b359-b802e9b6ab3b" providerId="ADAL" clId="{DCA8F936-E2F9-47EE-972B-A331E1C109A3}" dt="2022-03-21T09:01:15.510" v="2450" actId="6549"/>
          <ac:spMkLst>
            <pc:docMk/>
            <pc:sldMk cId="0" sldId="310"/>
            <ac:spMk id="23554" creationId="{00000000-0000-0000-0000-000000000000}"/>
          </ac:spMkLst>
        </pc:spChg>
        <pc:picChg chg="add del mod">
          <ac:chgData name="Jubary Marie (DRP)" userId="a9ec65d1-3eaa-4b36-b359-b802e9b6ab3b" providerId="ADAL" clId="{DCA8F936-E2F9-47EE-972B-A331E1C109A3}" dt="2022-03-17T13:51:06.901" v="931" actId="478"/>
          <ac:picMkLst>
            <pc:docMk/>
            <pc:sldMk cId="0" sldId="310"/>
            <ac:picMk id="3" creationId="{1CAA7F43-A0E4-46E2-950A-0B5D1B90DEBA}"/>
          </ac:picMkLst>
        </pc:picChg>
      </pc:sldChg>
      <pc:sldChg chg="modSp mod delCm">
        <pc:chgData name="Jubary Marie (DRP)" userId="a9ec65d1-3eaa-4b36-b359-b802e9b6ab3b" providerId="ADAL" clId="{DCA8F936-E2F9-47EE-972B-A331E1C109A3}" dt="2022-03-21T07:36:59.535" v="1637" actId="255"/>
        <pc:sldMkLst>
          <pc:docMk/>
          <pc:sldMk cId="0" sldId="312"/>
        </pc:sldMkLst>
        <pc:spChg chg="mod">
          <ac:chgData name="Jubary Marie (DRP)" userId="a9ec65d1-3eaa-4b36-b359-b802e9b6ab3b" providerId="ADAL" clId="{DCA8F936-E2F9-47EE-972B-A331E1C109A3}" dt="2022-03-17T13:52:10.794" v="947" actId="255"/>
          <ac:spMkLst>
            <pc:docMk/>
            <pc:sldMk cId="0" sldId="312"/>
            <ac:spMk id="4" creationId="{00000000-0000-0000-0000-000000000000}"/>
          </ac:spMkLst>
        </pc:spChg>
        <pc:spChg chg="mod">
          <ac:chgData name="Jubary Marie (DRP)" userId="a9ec65d1-3eaa-4b36-b359-b802e9b6ab3b" providerId="ADAL" clId="{DCA8F936-E2F9-47EE-972B-A331E1C109A3}" dt="2022-03-21T07:36:59.535" v="1637" actId="255"/>
          <ac:spMkLst>
            <pc:docMk/>
            <pc:sldMk cId="0" sldId="312"/>
            <ac:spMk id="18433" creationId="{00000000-0000-0000-0000-000000000000}"/>
          </ac:spMkLst>
        </pc:spChg>
      </pc:sldChg>
      <pc:sldChg chg="modSp mod delCm">
        <pc:chgData name="Jubary Marie (DRP)" userId="a9ec65d1-3eaa-4b36-b359-b802e9b6ab3b" providerId="ADAL" clId="{DCA8F936-E2F9-47EE-972B-A331E1C109A3}" dt="2022-03-21T07:42:02.476" v="1685" actId="20577"/>
        <pc:sldMkLst>
          <pc:docMk/>
          <pc:sldMk cId="0" sldId="313"/>
        </pc:sldMkLst>
        <pc:spChg chg="mod">
          <ac:chgData name="Jubary Marie (DRP)" userId="a9ec65d1-3eaa-4b36-b359-b802e9b6ab3b" providerId="ADAL" clId="{DCA8F936-E2F9-47EE-972B-A331E1C109A3}" dt="2022-03-17T13:54:18.732" v="973" actId="20577"/>
          <ac:spMkLst>
            <pc:docMk/>
            <pc:sldMk cId="0" sldId="313"/>
            <ac:spMk id="3" creationId="{00000000-0000-0000-0000-000000000000}"/>
          </ac:spMkLst>
        </pc:spChg>
        <pc:spChg chg="mod">
          <ac:chgData name="Jubary Marie (DRP)" userId="a9ec65d1-3eaa-4b36-b359-b802e9b6ab3b" providerId="ADAL" clId="{DCA8F936-E2F9-47EE-972B-A331E1C109A3}" dt="2022-03-21T07:42:02.476" v="1685" actId="20577"/>
          <ac:spMkLst>
            <pc:docMk/>
            <pc:sldMk cId="0" sldId="313"/>
            <ac:spMk id="19457" creationId="{00000000-0000-0000-0000-000000000000}"/>
          </ac:spMkLst>
        </pc:spChg>
      </pc:sldChg>
      <pc:sldChg chg="modSp mod delCm">
        <pc:chgData name="Jubary Marie (DRP)" userId="a9ec65d1-3eaa-4b36-b359-b802e9b6ab3b" providerId="ADAL" clId="{DCA8F936-E2F9-47EE-972B-A331E1C109A3}" dt="2022-03-21T07:40:38.651" v="1673" actId="1592"/>
        <pc:sldMkLst>
          <pc:docMk/>
          <pc:sldMk cId="0" sldId="314"/>
        </pc:sldMkLst>
        <pc:spChg chg="mod">
          <ac:chgData name="Jubary Marie (DRP)" userId="a9ec65d1-3eaa-4b36-b359-b802e9b6ab3b" providerId="ADAL" clId="{DCA8F936-E2F9-47EE-972B-A331E1C109A3}" dt="2022-03-21T07:40:30.409" v="1672" actId="20577"/>
          <ac:spMkLst>
            <pc:docMk/>
            <pc:sldMk cId="0" sldId="314"/>
            <ac:spMk id="20481" creationId="{00000000-0000-0000-0000-000000000000}"/>
          </ac:spMkLst>
        </pc:spChg>
        <pc:spChg chg="mod">
          <ac:chgData name="Jubary Marie (DRP)" userId="a9ec65d1-3eaa-4b36-b359-b802e9b6ab3b" providerId="ADAL" clId="{DCA8F936-E2F9-47EE-972B-A331E1C109A3}" dt="2022-03-17T13:55:49.730" v="1031" actId="20577"/>
          <ac:spMkLst>
            <pc:docMk/>
            <pc:sldMk cId="0" sldId="314"/>
            <ac:spMk id="20482" creationId="{00000000-0000-0000-0000-000000000000}"/>
          </ac:spMkLst>
        </pc:spChg>
      </pc:sldChg>
      <pc:sldChg chg="modSp mod">
        <pc:chgData name="Jubary Marie (DRP)" userId="a9ec65d1-3eaa-4b36-b359-b802e9b6ab3b" providerId="ADAL" clId="{DCA8F936-E2F9-47EE-972B-A331E1C109A3}" dt="2022-03-27T11:31:29.408" v="2808" actId="20577"/>
        <pc:sldMkLst>
          <pc:docMk/>
          <pc:sldMk cId="0" sldId="315"/>
        </pc:sldMkLst>
        <pc:spChg chg="mod">
          <ac:chgData name="Jubary Marie (DRP)" userId="a9ec65d1-3eaa-4b36-b359-b802e9b6ab3b" providerId="ADAL" clId="{DCA8F936-E2F9-47EE-972B-A331E1C109A3}" dt="2022-03-27T11:31:29.408" v="2808" actId="20577"/>
          <ac:spMkLst>
            <pc:docMk/>
            <pc:sldMk cId="0" sldId="315"/>
            <ac:spMk id="3" creationId="{00000000-0000-0000-0000-000000000000}"/>
          </ac:spMkLst>
        </pc:spChg>
        <pc:spChg chg="mod">
          <ac:chgData name="Jubary Marie (DRP)" userId="a9ec65d1-3eaa-4b36-b359-b802e9b6ab3b" providerId="ADAL" clId="{DCA8F936-E2F9-47EE-972B-A331E1C109A3}" dt="2022-03-17T16:33:43.793" v="1035" actId="108"/>
          <ac:spMkLst>
            <pc:docMk/>
            <pc:sldMk cId="0" sldId="315"/>
            <ac:spMk id="26625" creationId="{00000000-0000-0000-0000-000000000000}"/>
          </ac:spMkLst>
        </pc:spChg>
      </pc:sldChg>
      <pc:sldChg chg="modSp del mod">
        <pc:chgData name="Jubary Marie (DRP)" userId="a9ec65d1-3eaa-4b36-b359-b802e9b6ab3b" providerId="ADAL" clId="{DCA8F936-E2F9-47EE-972B-A331E1C109A3}" dt="2022-03-18T12:26:35.711" v="1343" actId="2696"/>
        <pc:sldMkLst>
          <pc:docMk/>
          <pc:sldMk cId="0" sldId="316"/>
        </pc:sldMkLst>
        <pc:spChg chg="mod">
          <ac:chgData name="Jubary Marie (DRP)" userId="a9ec65d1-3eaa-4b36-b359-b802e9b6ab3b" providerId="ADAL" clId="{DCA8F936-E2F9-47EE-972B-A331E1C109A3}" dt="2022-03-17T13:36:18.510" v="617" actId="207"/>
          <ac:spMkLst>
            <pc:docMk/>
            <pc:sldMk cId="0" sldId="316"/>
            <ac:spMk id="3" creationId="{00000000-0000-0000-0000-000000000000}"/>
          </ac:spMkLst>
        </pc:spChg>
      </pc:sldChg>
      <pc:sldChg chg="del">
        <pc:chgData name="Jubary Marie (DRP)" userId="a9ec65d1-3eaa-4b36-b359-b802e9b6ab3b" providerId="ADAL" clId="{DCA8F936-E2F9-47EE-972B-A331E1C109A3}" dt="2022-03-17T08:35:45.519" v="14" actId="2696"/>
        <pc:sldMkLst>
          <pc:docMk/>
          <pc:sldMk cId="0" sldId="317"/>
        </pc:sldMkLst>
      </pc:sldChg>
      <pc:sldChg chg="del">
        <pc:chgData name="Jubary Marie (DRP)" userId="a9ec65d1-3eaa-4b36-b359-b802e9b6ab3b" providerId="ADAL" clId="{DCA8F936-E2F9-47EE-972B-A331E1C109A3}" dt="2022-03-17T16:34:13.522" v="1055" actId="2696"/>
        <pc:sldMkLst>
          <pc:docMk/>
          <pc:sldMk cId="0" sldId="318"/>
        </pc:sldMkLst>
      </pc:sldChg>
      <pc:sldChg chg="modSp mod">
        <pc:chgData name="Jubary Marie (DRP)" userId="a9ec65d1-3eaa-4b36-b359-b802e9b6ab3b" providerId="ADAL" clId="{DCA8F936-E2F9-47EE-972B-A331E1C109A3}" dt="2022-03-17T16:29:18.628" v="1034" actId="207"/>
        <pc:sldMkLst>
          <pc:docMk/>
          <pc:sldMk cId="0" sldId="320"/>
        </pc:sldMkLst>
        <pc:spChg chg="mod">
          <ac:chgData name="Jubary Marie (DRP)" userId="a9ec65d1-3eaa-4b36-b359-b802e9b6ab3b" providerId="ADAL" clId="{DCA8F936-E2F9-47EE-972B-A331E1C109A3}" dt="2022-03-17T13:56:12.531" v="1033" actId="108"/>
          <ac:spMkLst>
            <pc:docMk/>
            <pc:sldMk cId="0" sldId="320"/>
            <ac:spMk id="25601" creationId="{00000000-0000-0000-0000-000000000000}"/>
          </ac:spMkLst>
        </pc:spChg>
        <pc:spChg chg="mod">
          <ac:chgData name="Jubary Marie (DRP)" userId="a9ec65d1-3eaa-4b36-b359-b802e9b6ab3b" providerId="ADAL" clId="{DCA8F936-E2F9-47EE-972B-A331E1C109A3}" dt="2022-03-17T16:29:18.628" v="1034" actId="207"/>
          <ac:spMkLst>
            <pc:docMk/>
            <pc:sldMk cId="0" sldId="320"/>
            <ac:spMk id="25602" creationId="{00000000-0000-0000-0000-000000000000}"/>
          </ac:spMkLst>
        </pc:spChg>
      </pc:sldChg>
      <pc:sldChg chg="del">
        <pc:chgData name="Jubary Marie (DRP)" userId="a9ec65d1-3eaa-4b36-b359-b802e9b6ab3b" providerId="ADAL" clId="{DCA8F936-E2F9-47EE-972B-A331E1C109A3}" dt="2022-03-17T16:34:31.438" v="1058" actId="2696"/>
        <pc:sldMkLst>
          <pc:docMk/>
          <pc:sldMk cId="0" sldId="322"/>
        </pc:sldMkLst>
      </pc:sldChg>
      <pc:sldChg chg="modSp del mod">
        <pc:chgData name="Jubary Marie (DRP)" userId="a9ec65d1-3eaa-4b36-b359-b802e9b6ab3b" providerId="ADAL" clId="{DCA8F936-E2F9-47EE-972B-A331E1C109A3}" dt="2022-03-21T07:54:38.181" v="1785" actId="2696"/>
        <pc:sldMkLst>
          <pc:docMk/>
          <pc:sldMk cId="0" sldId="323"/>
        </pc:sldMkLst>
        <pc:spChg chg="mod">
          <ac:chgData name="Jubary Marie (DRP)" userId="a9ec65d1-3eaa-4b36-b359-b802e9b6ab3b" providerId="ADAL" clId="{DCA8F936-E2F9-47EE-972B-A331E1C109A3}" dt="2022-03-17T16:36:37.824" v="1059" actId="400"/>
          <ac:spMkLst>
            <pc:docMk/>
            <pc:sldMk cId="0" sldId="323"/>
            <ac:spMk id="3" creationId="{00000000-0000-0000-0000-000000000000}"/>
          </ac:spMkLst>
        </pc:spChg>
        <pc:spChg chg="mod">
          <ac:chgData name="Jubary Marie (DRP)" userId="a9ec65d1-3eaa-4b36-b359-b802e9b6ab3b" providerId="ADAL" clId="{DCA8F936-E2F9-47EE-972B-A331E1C109A3}" dt="2022-03-17T16:36:42.149" v="1060" actId="400"/>
          <ac:spMkLst>
            <pc:docMk/>
            <pc:sldMk cId="0" sldId="323"/>
            <ac:spMk id="33793" creationId="{00000000-0000-0000-0000-000000000000}"/>
          </ac:spMkLst>
        </pc:spChg>
      </pc:sldChg>
      <pc:sldChg chg="modSp mod">
        <pc:chgData name="Jubary Marie (DRP)" userId="a9ec65d1-3eaa-4b36-b359-b802e9b6ab3b" providerId="ADAL" clId="{DCA8F936-E2F9-47EE-972B-A331E1C109A3}" dt="2022-03-29T10:52:53.031" v="2895" actId="20577"/>
        <pc:sldMkLst>
          <pc:docMk/>
          <pc:sldMk cId="0" sldId="326"/>
        </pc:sldMkLst>
        <pc:spChg chg="mod">
          <ac:chgData name="Jubary Marie (DRP)" userId="a9ec65d1-3eaa-4b36-b359-b802e9b6ab3b" providerId="ADAL" clId="{DCA8F936-E2F9-47EE-972B-A331E1C109A3}" dt="2022-03-21T07:54:58.574" v="1786" actId="108"/>
          <ac:spMkLst>
            <pc:docMk/>
            <pc:sldMk cId="0" sldId="326"/>
            <ac:spMk id="36865" creationId="{00000000-0000-0000-0000-000000000000}"/>
          </ac:spMkLst>
        </pc:spChg>
        <pc:spChg chg="mod">
          <ac:chgData name="Jubary Marie (DRP)" userId="a9ec65d1-3eaa-4b36-b359-b802e9b6ab3b" providerId="ADAL" clId="{DCA8F936-E2F9-47EE-972B-A331E1C109A3}" dt="2022-03-29T10:52:53.031" v="2895" actId="20577"/>
          <ac:spMkLst>
            <pc:docMk/>
            <pc:sldMk cId="0" sldId="326"/>
            <ac:spMk id="36866" creationId="{00000000-0000-0000-0000-000000000000}"/>
          </ac:spMkLst>
        </pc:spChg>
      </pc:sldChg>
      <pc:sldChg chg="modSp mod">
        <pc:chgData name="Jubary Marie (DRP)" userId="a9ec65d1-3eaa-4b36-b359-b802e9b6ab3b" providerId="ADAL" clId="{DCA8F936-E2F9-47EE-972B-A331E1C109A3}" dt="2022-03-17T16:50:15.561" v="1114" actId="20577"/>
        <pc:sldMkLst>
          <pc:docMk/>
          <pc:sldMk cId="0" sldId="327"/>
        </pc:sldMkLst>
        <pc:spChg chg="mod">
          <ac:chgData name="Jubary Marie (DRP)" userId="a9ec65d1-3eaa-4b36-b359-b802e9b6ab3b" providerId="ADAL" clId="{DCA8F936-E2F9-47EE-972B-A331E1C109A3}" dt="2022-03-17T16:50:15.561" v="1114" actId="20577"/>
          <ac:spMkLst>
            <pc:docMk/>
            <pc:sldMk cId="0" sldId="327"/>
            <ac:spMk id="3" creationId="{00000000-0000-0000-0000-000000000000}"/>
          </ac:spMkLst>
        </pc:spChg>
        <pc:spChg chg="mod">
          <ac:chgData name="Jubary Marie (DRP)" userId="a9ec65d1-3eaa-4b36-b359-b802e9b6ab3b" providerId="ADAL" clId="{DCA8F936-E2F9-47EE-972B-A331E1C109A3}" dt="2022-03-17T16:38:22.945" v="1069" actId="108"/>
          <ac:spMkLst>
            <pc:docMk/>
            <pc:sldMk cId="0" sldId="327"/>
            <ac:spMk id="40961" creationId="{00000000-0000-0000-0000-000000000000}"/>
          </ac:spMkLst>
        </pc:spChg>
      </pc:sldChg>
      <pc:sldChg chg="modSp mod">
        <pc:chgData name="Jubary Marie (DRP)" userId="a9ec65d1-3eaa-4b36-b359-b802e9b6ab3b" providerId="ADAL" clId="{DCA8F936-E2F9-47EE-972B-A331E1C109A3}" dt="2022-03-27T14:47:03.969" v="2871" actId="5793"/>
        <pc:sldMkLst>
          <pc:docMk/>
          <pc:sldMk cId="0" sldId="328"/>
        </pc:sldMkLst>
        <pc:spChg chg="mod">
          <ac:chgData name="Jubary Marie (DRP)" userId="a9ec65d1-3eaa-4b36-b359-b802e9b6ab3b" providerId="ADAL" clId="{DCA8F936-E2F9-47EE-972B-A331E1C109A3}" dt="2022-03-27T14:47:03.969" v="2871" actId="5793"/>
          <ac:spMkLst>
            <pc:docMk/>
            <pc:sldMk cId="0" sldId="328"/>
            <ac:spMk id="3" creationId="{00000000-0000-0000-0000-000000000000}"/>
          </ac:spMkLst>
        </pc:spChg>
      </pc:sldChg>
      <pc:sldChg chg="modSp mod">
        <pc:chgData name="Jubary Marie (DRP)" userId="a9ec65d1-3eaa-4b36-b359-b802e9b6ab3b" providerId="ADAL" clId="{DCA8F936-E2F9-47EE-972B-A331E1C109A3}" dt="2022-03-21T08:20:50.886" v="2250" actId="113"/>
        <pc:sldMkLst>
          <pc:docMk/>
          <pc:sldMk cId="0" sldId="329"/>
        </pc:sldMkLst>
        <pc:spChg chg="mod">
          <ac:chgData name="Jubary Marie (DRP)" userId="a9ec65d1-3eaa-4b36-b359-b802e9b6ab3b" providerId="ADAL" clId="{DCA8F936-E2F9-47EE-972B-A331E1C109A3}" dt="2022-03-17T16:57:39.598" v="1241" actId="207"/>
          <ac:spMkLst>
            <pc:docMk/>
            <pc:sldMk cId="0" sldId="329"/>
            <ac:spMk id="3" creationId="{00000000-0000-0000-0000-000000000000}"/>
          </ac:spMkLst>
        </pc:spChg>
        <pc:spChg chg="mod">
          <ac:chgData name="Jubary Marie (DRP)" userId="a9ec65d1-3eaa-4b36-b359-b802e9b6ab3b" providerId="ADAL" clId="{DCA8F936-E2F9-47EE-972B-A331E1C109A3}" dt="2022-03-21T08:20:50.886" v="2250" actId="113"/>
          <ac:spMkLst>
            <pc:docMk/>
            <pc:sldMk cId="0" sldId="329"/>
            <ac:spMk id="43009" creationId="{00000000-0000-0000-0000-000000000000}"/>
          </ac:spMkLst>
        </pc:spChg>
      </pc:sldChg>
      <pc:sldChg chg="del">
        <pc:chgData name="Jubary Marie (DRP)" userId="a9ec65d1-3eaa-4b36-b359-b802e9b6ab3b" providerId="ADAL" clId="{DCA8F936-E2F9-47EE-972B-A331E1C109A3}" dt="2022-03-17T16:34:17.138" v="1056" actId="2696"/>
        <pc:sldMkLst>
          <pc:docMk/>
          <pc:sldMk cId="0" sldId="330"/>
        </pc:sldMkLst>
      </pc:sldChg>
      <pc:sldChg chg="del">
        <pc:chgData name="Jubary Marie (DRP)" userId="a9ec65d1-3eaa-4b36-b359-b802e9b6ab3b" providerId="ADAL" clId="{DCA8F936-E2F9-47EE-972B-A331E1C109A3}" dt="2022-03-17T16:34:20.346" v="1057" actId="2696"/>
        <pc:sldMkLst>
          <pc:docMk/>
          <pc:sldMk cId="0" sldId="331"/>
        </pc:sldMkLst>
      </pc:sldChg>
      <pc:sldChg chg="modSp mod">
        <pc:chgData name="Jubary Marie (DRP)" userId="a9ec65d1-3eaa-4b36-b359-b802e9b6ab3b" providerId="ADAL" clId="{DCA8F936-E2F9-47EE-972B-A331E1C109A3}" dt="2022-03-21T08:20:55.334" v="2251" actId="113"/>
        <pc:sldMkLst>
          <pc:docMk/>
          <pc:sldMk cId="0" sldId="332"/>
        </pc:sldMkLst>
        <pc:spChg chg="mod">
          <ac:chgData name="Jubary Marie (DRP)" userId="a9ec65d1-3eaa-4b36-b359-b802e9b6ab3b" providerId="ADAL" clId="{DCA8F936-E2F9-47EE-972B-A331E1C109A3}" dt="2022-03-21T08:20:55.334" v="2251" actId="113"/>
          <ac:spMkLst>
            <pc:docMk/>
            <pc:sldMk cId="0" sldId="332"/>
            <ac:spMk id="45057" creationId="{00000000-0000-0000-0000-000000000000}"/>
          </ac:spMkLst>
        </pc:spChg>
        <pc:spChg chg="mod">
          <ac:chgData name="Jubary Marie (DRP)" userId="a9ec65d1-3eaa-4b36-b359-b802e9b6ab3b" providerId="ADAL" clId="{DCA8F936-E2F9-47EE-972B-A331E1C109A3}" dt="2022-03-21T08:18:13.903" v="2245" actId="123"/>
          <ac:spMkLst>
            <pc:docMk/>
            <pc:sldMk cId="0" sldId="332"/>
            <ac:spMk id="45058" creationId="{00000000-0000-0000-0000-000000000000}"/>
          </ac:spMkLst>
        </pc:spChg>
      </pc:sldChg>
      <pc:sldChg chg="addSp delSp modSp mod">
        <pc:chgData name="Jubary Marie (DRP)" userId="a9ec65d1-3eaa-4b36-b359-b802e9b6ab3b" providerId="ADAL" clId="{DCA8F936-E2F9-47EE-972B-A331E1C109A3}" dt="2022-03-21T16:39:40.369" v="2648" actId="1076"/>
        <pc:sldMkLst>
          <pc:docMk/>
          <pc:sldMk cId="0" sldId="334"/>
        </pc:sldMkLst>
        <pc:spChg chg="mod">
          <ac:chgData name="Jubary Marie (DRP)" userId="a9ec65d1-3eaa-4b36-b359-b802e9b6ab3b" providerId="ADAL" clId="{DCA8F936-E2F9-47EE-972B-A331E1C109A3}" dt="2022-03-21T16:39:11.287" v="2644" actId="20577"/>
          <ac:spMkLst>
            <pc:docMk/>
            <pc:sldMk cId="0" sldId="334"/>
            <ac:spMk id="3" creationId="{00000000-0000-0000-0000-000000000000}"/>
          </ac:spMkLst>
        </pc:spChg>
        <pc:spChg chg="mod">
          <ac:chgData name="Jubary Marie (DRP)" userId="a9ec65d1-3eaa-4b36-b359-b802e9b6ab3b" providerId="ADAL" clId="{DCA8F936-E2F9-47EE-972B-A331E1C109A3}" dt="2022-03-21T08:21:20.934" v="2254" actId="113"/>
          <ac:spMkLst>
            <pc:docMk/>
            <pc:sldMk cId="0" sldId="334"/>
            <ac:spMk id="46081" creationId="{00000000-0000-0000-0000-000000000000}"/>
          </ac:spMkLst>
        </pc:spChg>
        <pc:picChg chg="add del mod">
          <ac:chgData name="Jubary Marie (DRP)" userId="a9ec65d1-3eaa-4b36-b359-b802e9b6ab3b" providerId="ADAL" clId="{DCA8F936-E2F9-47EE-972B-A331E1C109A3}" dt="2022-03-21T16:36:54.361" v="2619" actId="478"/>
          <ac:picMkLst>
            <pc:docMk/>
            <pc:sldMk cId="0" sldId="334"/>
            <ac:picMk id="4" creationId="{183BC1CC-376B-4B0E-972E-D2A8F8816AAA}"/>
          </ac:picMkLst>
        </pc:picChg>
        <pc:picChg chg="add mod">
          <ac:chgData name="Jubary Marie (DRP)" userId="a9ec65d1-3eaa-4b36-b359-b802e9b6ab3b" providerId="ADAL" clId="{DCA8F936-E2F9-47EE-972B-A331E1C109A3}" dt="2022-03-21T16:39:14.021" v="2645" actId="1076"/>
          <ac:picMkLst>
            <pc:docMk/>
            <pc:sldMk cId="0" sldId="334"/>
            <ac:picMk id="6" creationId="{D52CB373-A7CC-4D98-BF8B-9AE23F1E8271}"/>
          </ac:picMkLst>
        </pc:picChg>
        <pc:picChg chg="add mod">
          <ac:chgData name="Jubary Marie (DRP)" userId="a9ec65d1-3eaa-4b36-b359-b802e9b6ab3b" providerId="ADAL" clId="{DCA8F936-E2F9-47EE-972B-A331E1C109A3}" dt="2022-03-21T16:39:40.369" v="2648" actId="1076"/>
          <ac:picMkLst>
            <pc:docMk/>
            <pc:sldMk cId="0" sldId="334"/>
            <ac:picMk id="8" creationId="{04EE4DEC-3ACE-42E9-B44F-FD9D49238818}"/>
          </ac:picMkLst>
        </pc:picChg>
      </pc:sldChg>
      <pc:sldChg chg="modSp mod">
        <pc:chgData name="Jubary Marie (DRP)" userId="a9ec65d1-3eaa-4b36-b359-b802e9b6ab3b" providerId="ADAL" clId="{DCA8F936-E2F9-47EE-972B-A331E1C109A3}" dt="2022-03-21T08:24:06.815" v="2300" actId="403"/>
        <pc:sldMkLst>
          <pc:docMk/>
          <pc:sldMk cId="0" sldId="335"/>
        </pc:sldMkLst>
        <pc:spChg chg="mod">
          <ac:chgData name="Jubary Marie (DRP)" userId="a9ec65d1-3eaa-4b36-b359-b802e9b6ab3b" providerId="ADAL" clId="{DCA8F936-E2F9-47EE-972B-A331E1C109A3}" dt="2022-03-21T08:24:06.815" v="2300" actId="403"/>
          <ac:spMkLst>
            <pc:docMk/>
            <pc:sldMk cId="0" sldId="335"/>
            <ac:spMk id="47105" creationId="{00000000-0000-0000-0000-000000000000}"/>
          </ac:spMkLst>
        </pc:spChg>
        <pc:spChg chg="mod">
          <ac:chgData name="Jubary Marie (DRP)" userId="a9ec65d1-3eaa-4b36-b359-b802e9b6ab3b" providerId="ADAL" clId="{DCA8F936-E2F9-47EE-972B-A331E1C109A3}" dt="2022-03-21T08:23:54.205" v="2299" actId="6549"/>
          <ac:spMkLst>
            <pc:docMk/>
            <pc:sldMk cId="0" sldId="335"/>
            <ac:spMk id="47106" creationId="{00000000-0000-0000-0000-000000000000}"/>
          </ac:spMkLst>
        </pc:spChg>
      </pc:sldChg>
      <pc:sldChg chg="addSp delSp modSp mod">
        <pc:chgData name="Jubary Marie (DRP)" userId="a9ec65d1-3eaa-4b36-b359-b802e9b6ab3b" providerId="ADAL" clId="{DCA8F936-E2F9-47EE-972B-A331E1C109A3}" dt="2022-03-21T16:40:50.842" v="2651" actId="20577"/>
        <pc:sldMkLst>
          <pc:docMk/>
          <pc:sldMk cId="0" sldId="337"/>
        </pc:sldMkLst>
        <pc:spChg chg="del mod">
          <ac:chgData name="Jubary Marie (DRP)" userId="a9ec65d1-3eaa-4b36-b359-b802e9b6ab3b" providerId="ADAL" clId="{DCA8F936-E2F9-47EE-972B-A331E1C109A3}" dt="2022-03-21T08:30:26.785" v="2356" actId="478"/>
          <ac:spMkLst>
            <pc:docMk/>
            <pc:sldMk cId="0" sldId="337"/>
            <ac:spMk id="48129" creationId="{00000000-0000-0000-0000-000000000000}"/>
          </ac:spMkLst>
        </pc:spChg>
        <pc:spChg chg="mod">
          <ac:chgData name="Jubary Marie (DRP)" userId="a9ec65d1-3eaa-4b36-b359-b802e9b6ab3b" providerId="ADAL" clId="{DCA8F936-E2F9-47EE-972B-A331E1C109A3}" dt="2022-03-21T16:40:50.842" v="2651" actId="20577"/>
          <ac:spMkLst>
            <pc:docMk/>
            <pc:sldMk cId="0" sldId="337"/>
            <ac:spMk id="48130" creationId="{00000000-0000-0000-0000-000000000000}"/>
          </ac:spMkLst>
        </pc:spChg>
        <pc:picChg chg="add mod">
          <ac:chgData name="Jubary Marie (DRP)" userId="a9ec65d1-3eaa-4b36-b359-b802e9b6ab3b" providerId="ADAL" clId="{DCA8F936-E2F9-47EE-972B-A331E1C109A3}" dt="2022-03-21T16:40:41.879" v="2649" actId="14100"/>
          <ac:picMkLst>
            <pc:docMk/>
            <pc:sldMk cId="0" sldId="337"/>
            <ac:picMk id="3" creationId="{B7CAE701-2917-4162-8512-D6781BB32E02}"/>
          </ac:picMkLst>
        </pc:picChg>
      </pc:sldChg>
      <pc:sldChg chg="modSp mod addCm delCm modCm">
        <pc:chgData name="Jubary Marie (DRP)" userId="a9ec65d1-3eaa-4b36-b359-b802e9b6ab3b" providerId="ADAL" clId="{DCA8F936-E2F9-47EE-972B-A331E1C109A3}" dt="2022-04-01T08:42:40.385" v="2979" actId="1592"/>
        <pc:sldMkLst>
          <pc:docMk/>
          <pc:sldMk cId="721127223" sldId="341"/>
        </pc:sldMkLst>
        <pc:spChg chg="mod">
          <ac:chgData name="Jubary Marie (DRP)" userId="a9ec65d1-3eaa-4b36-b359-b802e9b6ab3b" providerId="ADAL" clId="{DCA8F936-E2F9-47EE-972B-A331E1C109A3}" dt="2022-03-21T08:20:59.094" v="2252" actId="113"/>
          <ac:spMkLst>
            <pc:docMk/>
            <pc:sldMk cId="721127223" sldId="341"/>
            <ac:spMk id="45057" creationId="{00000000-0000-0000-0000-000000000000}"/>
          </ac:spMkLst>
        </pc:spChg>
        <pc:spChg chg="mod">
          <ac:chgData name="Jubary Marie (DRP)" userId="a9ec65d1-3eaa-4b36-b359-b802e9b6ab3b" providerId="ADAL" clId="{DCA8F936-E2F9-47EE-972B-A331E1C109A3}" dt="2022-03-22T12:56:14.388" v="2655" actId="21"/>
          <ac:spMkLst>
            <pc:docMk/>
            <pc:sldMk cId="721127223" sldId="341"/>
            <ac:spMk id="45058" creationId="{00000000-0000-0000-0000-000000000000}"/>
          </ac:spMkLst>
        </pc:spChg>
      </pc:sldChg>
      <pc:sldChg chg="add del">
        <pc:chgData name="Jubary Marie (DRP)" userId="a9ec65d1-3eaa-4b36-b359-b802e9b6ab3b" providerId="ADAL" clId="{DCA8F936-E2F9-47EE-972B-A331E1C109A3}" dt="2022-03-17T11:57:18.782" v="61" actId="47"/>
        <pc:sldMkLst>
          <pc:docMk/>
          <pc:sldMk cId="0" sldId="342"/>
        </pc:sldMkLst>
      </pc:sldChg>
      <pc:sldChg chg="modSp add del mod">
        <pc:chgData name="Jubary Marie (DRP)" userId="a9ec65d1-3eaa-4b36-b359-b802e9b6ab3b" providerId="ADAL" clId="{DCA8F936-E2F9-47EE-972B-A331E1C109A3}" dt="2022-03-21T07:44:49.174" v="1696" actId="2696"/>
        <pc:sldMkLst>
          <pc:docMk/>
          <pc:sldMk cId="2613533771" sldId="343"/>
        </pc:sldMkLst>
        <pc:spChg chg="mod">
          <ac:chgData name="Jubary Marie (DRP)" userId="a9ec65d1-3eaa-4b36-b359-b802e9b6ab3b" providerId="ADAL" clId="{DCA8F936-E2F9-47EE-972B-A331E1C109A3}" dt="2022-03-17T08:36:16.694" v="38" actId="20577"/>
          <ac:spMkLst>
            <pc:docMk/>
            <pc:sldMk cId="2613533771" sldId="343"/>
            <ac:spMk id="2" creationId="{FE302268-3245-4731-BB07-016EFEA0016D}"/>
          </ac:spMkLst>
        </pc:spChg>
        <pc:graphicFrameChg chg="modGraphic">
          <ac:chgData name="Jubary Marie (DRP)" userId="a9ec65d1-3eaa-4b36-b359-b802e9b6ab3b" providerId="ADAL" clId="{DCA8F936-E2F9-47EE-972B-A331E1C109A3}" dt="2022-03-17T08:40:53.669" v="52" actId="207"/>
          <ac:graphicFrameMkLst>
            <pc:docMk/>
            <pc:sldMk cId="2613533771" sldId="343"/>
            <ac:graphicFrameMk id="4" creationId="{DA50AF87-49C4-4F97-8C3D-2EA5F97D0461}"/>
          </ac:graphicFrameMkLst>
        </pc:graphicFrameChg>
      </pc:sldChg>
      <pc:sldChg chg="modSp add mod">
        <pc:chgData name="Jubary Marie (DRP)" userId="a9ec65d1-3eaa-4b36-b359-b802e9b6ab3b" providerId="ADAL" clId="{DCA8F936-E2F9-47EE-972B-A331E1C109A3}" dt="2022-03-17T08:36:57.540" v="49" actId="20577"/>
        <pc:sldMkLst>
          <pc:docMk/>
          <pc:sldMk cId="2627990638" sldId="344"/>
        </pc:sldMkLst>
        <pc:spChg chg="mod">
          <ac:chgData name="Jubary Marie (DRP)" userId="a9ec65d1-3eaa-4b36-b359-b802e9b6ab3b" providerId="ADAL" clId="{DCA8F936-E2F9-47EE-972B-A331E1C109A3}" dt="2022-03-17T08:36:57.540" v="49" actId="20577"/>
          <ac:spMkLst>
            <pc:docMk/>
            <pc:sldMk cId="2627990638" sldId="344"/>
            <ac:spMk id="2" creationId="{6EF98D22-640A-4521-B180-2454CE367D50}"/>
          </ac:spMkLst>
        </pc:spChg>
      </pc:sldChg>
      <pc:sldChg chg="modSp add del mod">
        <pc:chgData name="Jubary Marie (DRP)" userId="a9ec65d1-3eaa-4b36-b359-b802e9b6ab3b" providerId="ADAL" clId="{DCA8F936-E2F9-47EE-972B-A331E1C109A3}" dt="2022-03-21T07:52:18.762" v="1731" actId="2696"/>
        <pc:sldMkLst>
          <pc:docMk/>
          <pc:sldMk cId="2103791366" sldId="345"/>
        </pc:sldMkLst>
        <pc:spChg chg="mod">
          <ac:chgData name="Jubary Marie (DRP)" userId="a9ec65d1-3eaa-4b36-b359-b802e9b6ab3b" providerId="ADAL" clId="{DCA8F936-E2F9-47EE-972B-A331E1C109A3}" dt="2022-03-17T16:34:03.772" v="1054" actId="20577"/>
          <ac:spMkLst>
            <pc:docMk/>
            <pc:sldMk cId="2103791366" sldId="345"/>
            <ac:spMk id="2" creationId="{A045432B-D458-4ECA-B6CD-9D460E1F6432}"/>
          </ac:spMkLst>
        </pc:spChg>
        <pc:graphicFrameChg chg="mod modGraphic">
          <ac:chgData name="Jubary Marie (DRP)" userId="a9ec65d1-3eaa-4b36-b359-b802e9b6ab3b" providerId="ADAL" clId="{DCA8F936-E2F9-47EE-972B-A331E1C109A3}" dt="2022-03-17T08:41:23.284" v="57" actId="14100"/>
          <ac:graphicFrameMkLst>
            <pc:docMk/>
            <pc:sldMk cId="2103791366" sldId="345"/>
            <ac:graphicFrameMk id="5" creationId="{38A93DFC-941A-4937-A613-324EEEC97A46}"/>
          </ac:graphicFrameMkLst>
        </pc:graphicFrameChg>
      </pc:sldChg>
      <pc:sldChg chg="addSp delSp modSp add del mod">
        <pc:chgData name="Jubary Marie (DRP)" userId="a9ec65d1-3eaa-4b36-b359-b802e9b6ab3b" providerId="ADAL" clId="{DCA8F936-E2F9-47EE-972B-A331E1C109A3}" dt="2022-03-22T13:15:32.637" v="2798" actId="47"/>
        <pc:sldMkLst>
          <pc:docMk/>
          <pc:sldMk cId="1451541570" sldId="346"/>
        </pc:sldMkLst>
        <pc:spChg chg="del mod">
          <ac:chgData name="Jubary Marie (DRP)" userId="a9ec65d1-3eaa-4b36-b359-b802e9b6ab3b" providerId="ADAL" clId="{DCA8F936-E2F9-47EE-972B-A331E1C109A3}" dt="2022-03-21T08:34:48.975" v="2383" actId="478"/>
          <ac:spMkLst>
            <pc:docMk/>
            <pc:sldMk cId="1451541570" sldId="346"/>
            <ac:spMk id="2" creationId="{598688DF-59FC-43CD-AA56-9A234BE28115}"/>
          </ac:spMkLst>
        </pc:spChg>
        <pc:spChg chg="add del mod">
          <ac:chgData name="Jubary Marie (DRP)" userId="a9ec65d1-3eaa-4b36-b359-b802e9b6ab3b" providerId="ADAL" clId="{DCA8F936-E2F9-47EE-972B-A331E1C109A3}" dt="2022-03-21T08:35:09.807" v="2388" actId="478"/>
          <ac:spMkLst>
            <pc:docMk/>
            <pc:sldMk cId="1451541570" sldId="346"/>
            <ac:spMk id="3" creationId="{C874E017-F0F1-4FA2-BE1D-9E975648FF67}"/>
          </ac:spMkLst>
        </pc:spChg>
        <pc:graphicFrameChg chg="mod modGraphic">
          <ac:chgData name="Jubary Marie (DRP)" userId="a9ec65d1-3eaa-4b36-b359-b802e9b6ab3b" providerId="ADAL" clId="{DCA8F936-E2F9-47EE-972B-A331E1C109A3}" dt="2022-03-22T13:10:51.583" v="2713" actId="20577"/>
          <ac:graphicFrameMkLst>
            <pc:docMk/>
            <pc:sldMk cId="1451541570" sldId="346"/>
            <ac:graphicFrameMk id="4" creationId="{16A63CDB-CBF0-4F5F-BA4C-225A6A6A1781}"/>
          </ac:graphicFrameMkLst>
        </pc:graphicFrameChg>
      </pc:sldChg>
      <pc:sldChg chg="new del">
        <pc:chgData name="Jubary Marie (DRP)" userId="a9ec65d1-3eaa-4b36-b359-b802e9b6ab3b" providerId="ADAL" clId="{DCA8F936-E2F9-47EE-972B-A331E1C109A3}" dt="2022-03-17T11:57:16.276" v="60" actId="47"/>
        <pc:sldMkLst>
          <pc:docMk/>
          <pc:sldMk cId="2765412584" sldId="347"/>
        </pc:sldMkLst>
      </pc:sldChg>
      <pc:sldChg chg="modSp add mod">
        <pc:chgData name="Jubary Marie (DRP)" userId="a9ec65d1-3eaa-4b36-b359-b802e9b6ab3b" providerId="ADAL" clId="{DCA8F936-E2F9-47EE-972B-A331E1C109A3}" dt="2022-03-31T10:01:23.458" v="2898" actId="20577"/>
        <pc:sldMkLst>
          <pc:docMk/>
          <pc:sldMk cId="1679395945" sldId="348"/>
        </pc:sldMkLst>
        <pc:spChg chg="mod">
          <ac:chgData name="Jubary Marie (DRP)" userId="a9ec65d1-3eaa-4b36-b359-b802e9b6ab3b" providerId="ADAL" clId="{DCA8F936-E2F9-47EE-972B-A331E1C109A3}" dt="2022-03-31T10:01:23.458" v="2898" actId="20577"/>
          <ac:spMkLst>
            <pc:docMk/>
            <pc:sldMk cId="1679395945" sldId="348"/>
            <ac:spMk id="27649" creationId="{00000000-0000-0000-0000-000000000000}"/>
          </ac:spMkLst>
        </pc:spChg>
      </pc:sldChg>
      <pc:sldChg chg="modSp new mod addCm delCm modCm">
        <pc:chgData name="Jubary Marie (DRP)" userId="a9ec65d1-3eaa-4b36-b359-b802e9b6ab3b" providerId="ADAL" clId="{DCA8F936-E2F9-47EE-972B-A331E1C109A3}" dt="2022-04-01T08:43:16.831" v="2980" actId="1592"/>
        <pc:sldMkLst>
          <pc:docMk/>
          <pc:sldMk cId="393460184" sldId="349"/>
        </pc:sldMkLst>
        <pc:spChg chg="mod">
          <ac:chgData name="Jubary Marie (DRP)" userId="a9ec65d1-3eaa-4b36-b359-b802e9b6ab3b" providerId="ADAL" clId="{DCA8F936-E2F9-47EE-972B-A331E1C109A3}" dt="2022-03-17T16:52:08.912" v="1149"/>
          <ac:spMkLst>
            <pc:docMk/>
            <pc:sldMk cId="393460184" sldId="349"/>
            <ac:spMk id="2" creationId="{AD241A8E-E854-4E5B-932E-DF29344ED0C3}"/>
          </ac:spMkLst>
        </pc:spChg>
        <pc:spChg chg="mod">
          <ac:chgData name="Jubary Marie (DRP)" userId="a9ec65d1-3eaa-4b36-b359-b802e9b6ab3b" providerId="ADAL" clId="{DCA8F936-E2F9-47EE-972B-A331E1C109A3}" dt="2022-03-31T10:45:10.441" v="2954" actId="20577"/>
          <ac:spMkLst>
            <pc:docMk/>
            <pc:sldMk cId="393460184" sldId="349"/>
            <ac:spMk id="3" creationId="{A389202D-E1B8-4F37-8C65-2F322D622AEE}"/>
          </ac:spMkLst>
        </pc:spChg>
      </pc:sldChg>
      <pc:sldChg chg="modSp new mod">
        <pc:chgData name="Jubary Marie (DRP)" userId="a9ec65d1-3eaa-4b36-b359-b802e9b6ab3b" providerId="ADAL" clId="{DCA8F936-E2F9-47EE-972B-A331E1C109A3}" dt="2022-03-21T07:38:17.575" v="1659" actId="1076"/>
        <pc:sldMkLst>
          <pc:docMk/>
          <pc:sldMk cId="843874771" sldId="350"/>
        </pc:sldMkLst>
        <pc:spChg chg="mod">
          <ac:chgData name="Jubary Marie (DRP)" userId="a9ec65d1-3eaa-4b36-b359-b802e9b6ab3b" providerId="ADAL" clId="{DCA8F936-E2F9-47EE-972B-A331E1C109A3}" dt="2022-03-21T07:38:09.696" v="1658" actId="1076"/>
          <ac:spMkLst>
            <pc:docMk/>
            <pc:sldMk cId="843874771" sldId="350"/>
            <ac:spMk id="2" creationId="{EBD71A19-9C35-48A6-973A-453B4BDFB2E2}"/>
          </ac:spMkLst>
        </pc:spChg>
        <pc:spChg chg="mod">
          <ac:chgData name="Jubary Marie (DRP)" userId="a9ec65d1-3eaa-4b36-b359-b802e9b6ab3b" providerId="ADAL" clId="{DCA8F936-E2F9-47EE-972B-A331E1C109A3}" dt="2022-03-21T07:38:17.575" v="1659" actId="1076"/>
          <ac:spMkLst>
            <pc:docMk/>
            <pc:sldMk cId="843874771" sldId="350"/>
            <ac:spMk id="3" creationId="{F352B3AB-2D50-4D8C-923A-13DBE92A7EED}"/>
          </ac:spMkLst>
        </pc:spChg>
      </pc:sldChg>
      <pc:sldChg chg="addSp delSp modSp new mod modAnim">
        <pc:chgData name="Jubary Marie (DRP)" userId="a9ec65d1-3eaa-4b36-b359-b802e9b6ab3b" providerId="ADAL" clId="{DCA8F936-E2F9-47EE-972B-A331E1C109A3}" dt="2022-03-21T12:37:55.537" v="2612" actId="14100"/>
        <pc:sldMkLst>
          <pc:docMk/>
          <pc:sldMk cId="4088771913" sldId="351"/>
        </pc:sldMkLst>
        <pc:spChg chg="mod">
          <ac:chgData name="Jubary Marie (DRP)" userId="a9ec65d1-3eaa-4b36-b359-b802e9b6ab3b" providerId="ADAL" clId="{DCA8F936-E2F9-47EE-972B-A331E1C109A3}" dt="2022-03-21T07:30:40.505" v="1565" actId="1076"/>
          <ac:spMkLst>
            <pc:docMk/>
            <pc:sldMk cId="4088771913" sldId="351"/>
            <ac:spMk id="2" creationId="{8A5FFE30-13B9-44C6-B5CF-E7B31C5FFFA9}"/>
          </ac:spMkLst>
        </pc:spChg>
        <pc:spChg chg="del">
          <ac:chgData name="Jubary Marie (DRP)" userId="a9ec65d1-3eaa-4b36-b359-b802e9b6ab3b" providerId="ADAL" clId="{DCA8F936-E2F9-47EE-972B-A331E1C109A3}" dt="2022-03-21T07:29:58.603" v="1555" actId="22"/>
          <ac:spMkLst>
            <pc:docMk/>
            <pc:sldMk cId="4088771913" sldId="351"/>
            <ac:spMk id="3" creationId="{6382CDFD-4325-4ECA-9D90-BAA7F86F90BF}"/>
          </ac:spMkLst>
        </pc:spChg>
        <pc:spChg chg="add del mod">
          <ac:chgData name="Jubary Marie (DRP)" userId="a9ec65d1-3eaa-4b36-b359-b802e9b6ab3b" providerId="ADAL" clId="{DCA8F936-E2F9-47EE-972B-A331E1C109A3}" dt="2022-03-21T12:17:07.976" v="2579" actId="22"/>
          <ac:spMkLst>
            <pc:docMk/>
            <pc:sldMk cId="4088771913" sldId="351"/>
            <ac:spMk id="4" creationId="{CF0B4044-E30A-4039-8C9E-48F9711B0767}"/>
          </ac:spMkLst>
        </pc:spChg>
        <pc:spChg chg="add del">
          <ac:chgData name="Jubary Marie (DRP)" userId="a9ec65d1-3eaa-4b36-b359-b802e9b6ab3b" providerId="ADAL" clId="{DCA8F936-E2F9-47EE-972B-A331E1C109A3}" dt="2022-03-21T07:31:35.822" v="1570" actId="478"/>
          <ac:spMkLst>
            <pc:docMk/>
            <pc:sldMk cId="4088771913" sldId="351"/>
            <ac:spMk id="8" creationId="{1B493577-13D5-45D5-B17F-E08D506DFCFD}"/>
          </ac:spMkLst>
        </pc:spChg>
        <pc:spChg chg="add mod">
          <ac:chgData name="Jubary Marie (DRP)" userId="a9ec65d1-3eaa-4b36-b359-b802e9b6ab3b" providerId="ADAL" clId="{DCA8F936-E2F9-47EE-972B-A331E1C109A3}" dt="2022-03-21T07:32:16.849" v="1604" actId="14100"/>
          <ac:spMkLst>
            <pc:docMk/>
            <pc:sldMk cId="4088771913" sldId="351"/>
            <ac:spMk id="9" creationId="{D83DCE48-F8B8-41A6-80A2-3987A01B2FF0}"/>
          </ac:spMkLst>
        </pc:spChg>
        <pc:spChg chg="add del mod">
          <ac:chgData name="Jubary Marie (DRP)" userId="a9ec65d1-3eaa-4b36-b359-b802e9b6ab3b" providerId="ADAL" clId="{DCA8F936-E2F9-47EE-972B-A331E1C109A3}" dt="2022-03-21T12:36:09.185" v="2593" actId="478"/>
          <ac:spMkLst>
            <pc:docMk/>
            <pc:sldMk cId="4088771913" sldId="351"/>
            <ac:spMk id="11" creationId="{0AC0CBF4-7E2D-43A7-A781-12B2FDF5AB6C}"/>
          </ac:spMkLst>
        </pc:spChg>
        <pc:spChg chg="add del mod">
          <ac:chgData name="Jubary Marie (DRP)" userId="a9ec65d1-3eaa-4b36-b359-b802e9b6ab3b" providerId="ADAL" clId="{DCA8F936-E2F9-47EE-972B-A331E1C109A3}" dt="2022-03-21T12:36:16.216" v="2596" actId="22"/>
          <ac:spMkLst>
            <pc:docMk/>
            <pc:sldMk cId="4088771913" sldId="351"/>
            <ac:spMk id="13" creationId="{C66858F3-7755-4B11-9100-4E3B0D1ED733}"/>
          </ac:spMkLst>
        </pc:spChg>
        <pc:spChg chg="add mod">
          <ac:chgData name="Jubary Marie (DRP)" userId="a9ec65d1-3eaa-4b36-b359-b802e9b6ab3b" providerId="ADAL" clId="{DCA8F936-E2F9-47EE-972B-A331E1C109A3}" dt="2022-03-21T12:37:30.591" v="2607" actId="1076"/>
          <ac:spMkLst>
            <pc:docMk/>
            <pc:sldMk cId="4088771913" sldId="351"/>
            <ac:spMk id="16" creationId="{4E7C6F7C-A0A8-4795-8F66-C916EAE4F738}"/>
          </ac:spMkLst>
        </pc:spChg>
        <pc:picChg chg="add del mod ord modCrop">
          <ac:chgData name="Jubary Marie (DRP)" userId="a9ec65d1-3eaa-4b36-b359-b802e9b6ab3b" providerId="ADAL" clId="{DCA8F936-E2F9-47EE-972B-A331E1C109A3}" dt="2022-03-21T12:17:04.859" v="2578" actId="478"/>
          <ac:picMkLst>
            <pc:docMk/>
            <pc:sldMk cId="4088771913" sldId="351"/>
            <ac:picMk id="5" creationId="{39021111-13C9-4CFF-95FD-F5DC3F088FF8}"/>
          </ac:picMkLst>
        </pc:picChg>
        <pc:picChg chg="add del mod ord modCrop">
          <ac:chgData name="Jubary Marie (DRP)" userId="a9ec65d1-3eaa-4b36-b359-b802e9b6ab3b" providerId="ADAL" clId="{DCA8F936-E2F9-47EE-972B-A331E1C109A3}" dt="2022-03-21T12:36:14.180" v="2595" actId="478"/>
          <ac:picMkLst>
            <pc:docMk/>
            <pc:sldMk cId="4088771913" sldId="351"/>
            <ac:picMk id="8" creationId="{86255FE5-B436-4651-A462-980979EB142A}"/>
          </ac:picMkLst>
        </pc:picChg>
        <pc:picChg chg="add mod ord modCrop">
          <ac:chgData name="Jubary Marie (DRP)" userId="a9ec65d1-3eaa-4b36-b359-b802e9b6ab3b" providerId="ADAL" clId="{DCA8F936-E2F9-47EE-972B-A331E1C109A3}" dt="2022-03-21T12:37:05.032" v="2605" actId="1076"/>
          <ac:picMkLst>
            <pc:docMk/>
            <pc:sldMk cId="4088771913" sldId="351"/>
            <ac:picMk id="15" creationId="{7C644669-811B-43CF-94AB-C875EC936A56}"/>
          </ac:picMkLst>
        </pc:picChg>
        <pc:cxnChg chg="add mod">
          <ac:chgData name="Jubary Marie (DRP)" userId="a9ec65d1-3eaa-4b36-b359-b802e9b6ab3b" providerId="ADAL" clId="{DCA8F936-E2F9-47EE-972B-A331E1C109A3}" dt="2022-03-21T12:37:55.537" v="2612" actId="14100"/>
          <ac:cxnSpMkLst>
            <pc:docMk/>
            <pc:sldMk cId="4088771913" sldId="351"/>
            <ac:cxnSpMk id="7" creationId="{0AA6173A-BF7F-40AB-B778-846C82DD7A13}"/>
          </ac:cxnSpMkLst>
        </pc:cxnChg>
      </pc:sldChg>
      <pc:sldChg chg="modSp new mod">
        <pc:chgData name="Jubary Marie (DRP)" userId="a9ec65d1-3eaa-4b36-b359-b802e9b6ab3b" providerId="ADAL" clId="{DCA8F936-E2F9-47EE-972B-A331E1C109A3}" dt="2022-03-21T07:36:19.854" v="1621" actId="20577"/>
        <pc:sldMkLst>
          <pc:docMk/>
          <pc:sldMk cId="1666254535" sldId="352"/>
        </pc:sldMkLst>
        <pc:spChg chg="mod">
          <ac:chgData name="Jubary Marie (DRP)" userId="a9ec65d1-3eaa-4b36-b359-b802e9b6ab3b" providerId="ADAL" clId="{DCA8F936-E2F9-47EE-972B-A331E1C109A3}" dt="2022-03-21T07:35:56.850" v="1610"/>
          <ac:spMkLst>
            <pc:docMk/>
            <pc:sldMk cId="1666254535" sldId="352"/>
            <ac:spMk id="2" creationId="{4B0323CA-D106-49D8-9CA0-06C6E95A5688}"/>
          </ac:spMkLst>
        </pc:spChg>
        <pc:spChg chg="mod">
          <ac:chgData name="Jubary Marie (DRP)" userId="a9ec65d1-3eaa-4b36-b359-b802e9b6ab3b" providerId="ADAL" clId="{DCA8F936-E2F9-47EE-972B-A331E1C109A3}" dt="2022-03-21T07:36:19.854" v="1621" actId="20577"/>
          <ac:spMkLst>
            <pc:docMk/>
            <pc:sldMk cId="1666254535" sldId="352"/>
            <ac:spMk id="3" creationId="{D335F45F-6593-4956-8CDE-9CFCA0F7D5DE}"/>
          </ac:spMkLst>
        </pc:spChg>
      </pc:sldChg>
      <pc:sldChg chg="new del">
        <pc:chgData name="Jubary Marie (DRP)" userId="a9ec65d1-3eaa-4b36-b359-b802e9b6ab3b" providerId="ADAL" clId="{DCA8F936-E2F9-47EE-972B-A331E1C109A3}" dt="2022-03-21T07:44:43.729" v="1695" actId="2696"/>
        <pc:sldMkLst>
          <pc:docMk/>
          <pc:sldMk cId="3662280731" sldId="353"/>
        </pc:sldMkLst>
      </pc:sldChg>
      <pc:sldChg chg="addSp delSp add del mod">
        <pc:chgData name="Jubary Marie (DRP)" userId="a9ec65d1-3eaa-4b36-b359-b802e9b6ab3b" providerId="ADAL" clId="{DCA8F936-E2F9-47EE-972B-A331E1C109A3}" dt="2022-03-21T13:48:05.961" v="2616" actId="2696"/>
        <pc:sldMkLst>
          <pc:docMk/>
          <pc:sldMk cId="3507427944" sldId="354"/>
        </pc:sldMkLst>
        <pc:graphicFrameChg chg="add del">
          <ac:chgData name="Jubary Marie (DRP)" userId="a9ec65d1-3eaa-4b36-b359-b802e9b6ab3b" providerId="ADAL" clId="{DCA8F936-E2F9-47EE-972B-A331E1C109A3}" dt="2022-03-21T07:47:23.313" v="1700" actId="3680"/>
          <ac:graphicFrameMkLst>
            <pc:docMk/>
            <pc:sldMk cId="3507427944" sldId="354"/>
            <ac:graphicFrameMk id="3" creationId="{F4B60A8F-4F26-4D1C-A203-649A179555CD}"/>
          </ac:graphicFrameMkLst>
        </pc:graphicFrameChg>
      </pc:sldChg>
      <pc:sldChg chg="addSp delSp modSp new del mod">
        <pc:chgData name="Jubary Marie (DRP)" userId="a9ec65d1-3eaa-4b36-b359-b802e9b6ab3b" providerId="ADAL" clId="{DCA8F936-E2F9-47EE-972B-A331E1C109A3}" dt="2022-03-21T07:51:13.622" v="1727" actId="2696"/>
        <pc:sldMkLst>
          <pc:docMk/>
          <pc:sldMk cId="439154342" sldId="355"/>
        </pc:sldMkLst>
        <pc:spChg chg="mod">
          <ac:chgData name="Jubary Marie (DRP)" userId="a9ec65d1-3eaa-4b36-b359-b802e9b6ab3b" providerId="ADAL" clId="{DCA8F936-E2F9-47EE-972B-A331E1C109A3}" dt="2022-03-21T07:45:57.238" v="1698"/>
          <ac:spMkLst>
            <pc:docMk/>
            <pc:sldMk cId="439154342" sldId="355"/>
            <ac:spMk id="2" creationId="{23E72EEE-C61B-432D-A6E6-B7365DB99ABA}"/>
          </ac:spMkLst>
        </pc:spChg>
        <pc:spChg chg="del">
          <ac:chgData name="Jubary Marie (DRP)" userId="a9ec65d1-3eaa-4b36-b359-b802e9b6ab3b" providerId="ADAL" clId="{DCA8F936-E2F9-47EE-972B-A331E1C109A3}" dt="2022-03-21T07:47:28.623" v="1701" actId="3680"/>
          <ac:spMkLst>
            <pc:docMk/>
            <pc:sldMk cId="439154342" sldId="355"/>
            <ac:spMk id="3" creationId="{C24A1656-5BC5-46D2-BC41-8CC37FDAB7E0}"/>
          </ac:spMkLst>
        </pc:spChg>
        <pc:graphicFrameChg chg="add mod ord modGraphic">
          <ac:chgData name="Jubary Marie (DRP)" userId="a9ec65d1-3eaa-4b36-b359-b802e9b6ab3b" providerId="ADAL" clId="{DCA8F936-E2F9-47EE-972B-A331E1C109A3}" dt="2022-03-21T07:50:54.137" v="1726" actId="14100"/>
          <ac:graphicFrameMkLst>
            <pc:docMk/>
            <pc:sldMk cId="439154342" sldId="355"/>
            <ac:graphicFrameMk id="4" creationId="{C56DB367-0AF3-499F-A746-8EB4ABD96305}"/>
          </ac:graphicFrameMkLst>
        </pc:graphicFrameChg>
      </pc:sldChg>
      <pc:sldChg chg="new del">
        <pc:chgData name="Jubary Marie (DRP)" userId="a9ec65d1-3eaa-4b36-b359-b802e9b6ab3b" providerId="ADAL" clId="{DCA8F936-E2F9-47EE-972B-A331E1C109A3}" dt="2022-03-21T07:52:13.992" v="1730" actId="2696"/>
        <pc:sldMkLst>
          <pc:docMk/>
          <pc:sldMk cId="3472395579" sldId="355"/>
        </pc:sldMkLst>
      </pc:sldChg>
      <pc:sldChg chg="modSp add del mod">
        <pc:chgData name="Jubary Marie (DRP)" userId="a9ec65d1-3eaa-4b36-b359-b802e9b6ab3b" providerId="ADAL" clId="{DCA8F936-E2F9-47EE-972B-A331E1C109A3}" dt="2022-03-22T13:16:19.977" v="2799" actId="2696"/>
        <pc:sldMkLst>
          <pc:docMk/>
          <pc:sldMk cId="1055877026" sldId="356"/>
        </pc:sldMkLst>
        <pc:graphicFrameChg chg="mod modGraphic">
          <ac:chgData name="Jubary Marie (DRP)" userId="a9ec65d1-3eaa-4b36-b359-b802e9b6ab3b" providerId="ADAL" clId="{DCA8F936-E2F9-47EE-972B-A331E1C109A3}" dt="2022-03-21T09:19:19.774" v="2564" actId="1076"/>
          <ac:graphicFrameMkLst>
            <pc:docMk/>
            <pc:sldMk cId="1055877026" sldId="356"/>
            <ac:graphicFrameMk id="5" creationId="{38A93DFC-941A-4937-A613-324EEEC97A46}"/>
          </ac:graphicFrameMkLst>
        </pc:graphicFrameChg>
      </pc:sldChg>
      <pc:sldChg chg="modSp add mod">
        <pc:chgData name="Jubary Marie (DRP)" userId="a9ec65d1-3eaa-4b36-b359-b802e9b6ab3b" providerId="ADAL" clId="{DCA8F936-E2F9-47EE-972B-A331E1C109A3}" dt="2022-03-31T09:49:15.470" v="2896" actId="313"/>
        <pc:sldMkLst>
          <pc:docMk/>
          <pc:sldMk cId="840732054" sldId="357"/>
        </pc:sldMkLst>
        <pc:graphicFrameChg chg="modGraphic">
          <ac:chgData name="Jubary Marie (DRP)" userId="a9ec65d1-3eaa-4b36-b359-b802e9b6ab3b" providerId="ADAL" clId="{DCA8F936-E2F9-47EE-972B-A331E1C109A3}" dt="2022-03-31T09:49:15.470" v="2896" actId="313"/>
          <ac:graphicFrameMkLst>
            <pc:docMk/>
            <pc:sldMk cId="840732054" sldId="357"/>
            <ac:graphicFrameMk id="4" creationId="{DA50AF87-49C4-4F97-8C3D-2EA5F97D0461}"/>
          </ac:graphicFrameMkLst>
        </pc:graphicFrameChg>
      </pc:sldChg>
      <pc:sldChg chg="add del">
        <pc:chgData name="Jubary Marie (DRP)" userId="a9ec65d1-3eaa-4b36-b359-b802e9b6ab3b" providerId="ADAL" clId="{DCA8F936-E2F9-47EE-972B-A331E1C109A3}" dt="2022-03-21T13:48:00.296" v="2614"/>
        <pc:sldMkLst>
          <pc:docMk/>
          <pc:sldMk cId="1722362248" sldId="357"/>
        </pc:sldMkLst>
      </pc:sldChg>
      <pc:sldChg chg="modSp new mod">
        <pc:chgData name="Jubary Marie (DRP)" userId="a9ec65d1-3eaa-4b36-b359-b802e9b6ab3b" providerId="ADAL" clId="{DCA8F936-E2F9-47EE-972B-A331E1C109A3}" dt="2022-03-22T13:00:16.296" v="2673" actId="5793"/>
        <pc:sldMkLst>
          <pc:docMk/>
          <pc:sldMk cId="2444806231" sldId="358"/>
        </pc:sldMkLst>
        <pc:spChg chg="mod">
          <ac:chgData name="Jubary Marie (DRP)" userId="a9ec65d1-3eaa-4b36-b359-b802e9b6ab3b" providerId="ADAL" clId="{DCA8F936-E2F9-47EE-972B-A331E1C109A3}" dt="2022-03-22T12:58:55.741" v="2658"/>
          <ac:spMkLst>
            <pc:docMk/>
            <pc:sldMk cId="2444806231" sldId="358"/>
            <ac:spMk id="2" creationId="{E5CF23B5-371B-4FC0-9B83-C0DF2F39CC82}"/>
          </ac:spMkLst>
        </pc:spChg>
        <pc:spChg chg="mod">
          <ac:chgData name="Jubary Marie (DRP)" userId="a9ec65d1-3eaa-4b36-b359-b802e9b6ab3b" providerId="ADAL" clId="{DCA8F936-E2F9-47EE-972B-A331E1C109A3}" dt="2022-03-22T13:00:16.296" v="2673" actId="5793"/>
          <ac:spMkLst>
            <pc:docMk/>
            <pc:sldMk cId="2444806231" sldId="358"/>
            <ac:spMk id="3" creationId="{D67E8DC3-3871-49FF-91C5-52E5C01709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0A438-49C4-431B-B5B6-28BEE21384E7}" type="datetimeFigureOut">
              <a:rPr lang="fr-BE" smtClean="0"/>
              <a:t>19-12-23</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1D9A02-FE45-40CF-936F-5F66B9D38E2D}" type="slidenum">
              <a:rPr lang="fr-BE" smtClean="0"/>
              <a:t>‹N°›</a:t>
            </a:fld>
            <a:endParaRPr lang="fr-BE"/>
          </a:p>
        </p:txBody>
      </p:sp>
    </p:spTree>
    <p:extLst>
      <p:ext uri="{BB962C8B-B14F-4D97-AF65-F5344CB8AC3E}">
        <p14:creationId xmlns:p14="http://schemas.microsoft.com/office/powerpoint/2010/main" val="359442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DE1D9A02-FE45-40CF-936F-5F66B9D38E2D}" type="slidenum">
              <a:rPr lang="fr-BE" smtClean="0"/>
              <a:t>13</a:t>
            </a:fld>
            <a:endParaRPr lang="fr-BE"/>
          </a:p>
        </p:txBody>
      </p:sp>
    </p:spTree>
    <p:extLst>
      <p:ext uri="{BB962C8B-B14F-4D97-AF65-F5344CB8AC3E}">
        <p14:creationId xmlns:p14="http://schemas.microsoft.com/office/powerpoint/2010/main" val="854618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E1D9A02-FE45-40CF-936F-5F66B9D38E2D}" type="slidenum">
              <a:rPr lang="fr-BE" smtClean="0"/>
              <a:t>14</a:t>
            </a:fld>
            <a:endParaRPr lang="fr-BE"/>
          </a:p>
        </p:txBody>
      </p:sp>
    </p:spTree>
    <p:extLst>
      <p:ext uri="{BB962C8B-B14F-4D97-AF65-F5344CB8AC3E}">
        <p14:creationId xmlns:p14="http://schemas.microsoft.com/office/powerpoint/2010/main" val="3135283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descr="Jobpol_PPT_int_fr.png"/>
          <p:cNvPicPr>
            <a:picLocks noChangeAspect="1"/>
          </p:cNvPicPr>
          <p:nvPr userDrawn="1"/>
        </p:nvPicPr>
        <p:blipFill>
          <a:blip r:embed="rId2"/>
          <a:srcRect/>
          <a:stretch>
            <a:fillRect/>
          </a:stretch>
        </p:blipFill>
        <p:spPr bwMode="auto">
          <a:xfrm>
            <a:off x="0" y="0"/>
            <a:ext cx="12188825" cy="6858000"/>
          </a:xfrm>
          <a:prstGeom prst="rect">
            <a:avLst/>
          </a:prstGeom>
          <a:noFill/>
          <a:ln w="9525">
            <a:noFill/>
            <a:miter lim="800000"/>
            <a:headEnd/>
            <a:tailEnd/>
          </a:ln>
        </p:spPr>
      </p:pic>
      <p:sp>
        <p:nvSpPr>
          <p:cNvPr id="2" name="Title 1"/>
          <p:cNvSpPr>
            <a:spLocks noGrp="1"/>
          </p:cNvSpPr>
          <p:nvPr>
            <p:ph type="ctrTitle"/>
          </p:nvPr>
        </p:nvSpPr>
        <p:spPr>
          <a:xfrm>
            <a:off x="914162" y="2130426"/>
            <a:ext cx="10360501" cy="1470025"/>
          </a:xfrm>
          <a:prstGeom prst="rect">
            <a:avLst/>
          </a:prstGeom>
        </p:spPr>
        <p:txBody>
          <a:bodyPr/>
          <a:lstStyle/>
          <a:p>
            <a:r>
              <a:rPr lang="nl-BE"/>
              <a:t>Click to edit Master title style</a:t>
            </a:r>
            <a:endParaRPr lang="en-US"/>
          </a:p>
        </p:txBody>
      </p:sp>
      <p:sp>
        <p:nvSpPr>
          <p:cNvPr id="3" name="Subtitle 2"/>
          <p:cNvSpPr>
            <a:spLocks noGrp="1"/>
          </p:cNvSpPr>
          <p:nvPr>
            <p:ph type="subTitle" idx="1"/>
          </p:nvPr>
        </p:nvSpPr>
        <p:spPr>
          <a:xfrm>
            <a:off x="1828324" y="3886200"/>
            <a:ext cx="8532178"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Click to edit Master subtitle style</a:t>
            </a:r>
            <a:endParaRPr lang="en-US"/>
          </a:p>
        </p:txBody>
      </p:sp>
      <p:sp>
        <p:nvSpPr>
          <p:cNvPr id="5" name="Date Placeholder 3"/>
          <p:cNvSpPr>
            <a:spLocks noGrp="1"/>
          </p:cNvSpPr>
          <p:nvPr>
            <p:ph type="dt" sz="half" idx="10"/>
          </p:nvPr>
        </p:nvSpPr>
        <p:spPr>
          <a:xfrm>
            <a:off x="609600" y="6356350"/>
            <a:ext cx="2843213" cy="365125"/>
          </a:xfrm>
          <a:prstGeom prst="rect">
            <a:avLst/>
          </a:prstGeom>
        </p:spPr>
        <p:txBody>
          <a:bodyPr/>
          <a:lstStyle>
            <a:lvl1pPr fontAlgn="auto">
              <a:spcBef>
                <a:spcPts val="0"/>
              </a:spcBef>
              <a:spcAft>
                <a:spcPts val="0"/>
              </a:spcAft>
              <a:defRPr>
                <a:latin typeface="+mn-lt"/>
                <a:cs typeface="+mn-cs"/>
              </a:defRPr>
            </a:lvl1pPr>
          </a:lstStyle>
          <a:p>
            <a:pPr>
              <a:defRPr/>
            </a:pPr>
            <a:fld id="{9650F8AE-5E4C-4252-AA58-D2CF00DD2501}" type="datetimeFigureOut">
              <a:rPr lang="en-US"/>
              <a:pPr>
                <a:defRPr/>
              </a:pPr>
              <a:t>12/19/2023</a:t>
            </a:fld>
            <a:endParaRPr lang="en-US"/>
          </a:p>
        </p:txBody>
      </p:sp>
      <p:sp>
        <p:nvSpPr>
          <p:cNvPr id="6" name="Footer Placeholder 4"/>
          <p:cNvSpPr>
            <a:spLocks noGrp="1"/>
          </p:cNvSpPr>
          <p:nvPr>
            <p:ph type="ftr" sz="quarter" idx="11"/>
          </p:nvPr>
        </p:nvSpPr>
        <p:spPr>
          <a:xfrm>
            <a:off x="4164013"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5"/>
          <p:cNvSpPr>
            <a:spLocks noGrp="1"/>
          </p:cNvSpPr>
          <p:nvPr>
            <p:ph type="sldNum" sz="quarter" idx="12"/>
          </p:nvPr>
        </p:nvSpPr>
        <p:spPr>
          <a:xfrm>
            <a:off x="8736013" y="6356350"/>
            <a:ext cx="2843212" cy="365125"/>
          </a:xfrm>
          <a:prstGeom prst="rect">
            <a:avLst/>
          </a:prstGeom>
        </p:spPr>
        <p:txBody>
          <a:bodyPr/>
          <a:lstStyle>
            <a:lvl1pPr fontAlgn="auto">
              <a:spcBef>
                <a:spcPts val="0"/>
              </a:spcBef>
              <a:spcAft>
                <a:spcPts val="0"/>
              </a:spcAft>
              <a:defRPr>
                <a:latin typeface="+mn-lt"/>
                <a:cs typeface="+mn-cs"/>
              </a:defRPr>
            </a:lvl1pPr>
          </a:lstStyle>
          <a:p>
            <a:pPr>
              <a:defRPr/>
            </a:pPr>
            <a:fld id="{C67ACF8A-F549-4C6D-96DD-97423A2F30A3}"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Jobpol_PPT_BG_int_fr.png"/>
          <p:cNvPicPr>
            <a:picLocks noChangeAspect="1"/>
          </p:cNvPicPr>
          <p:nvPr userDrawn="1"/>
        </p:nvPicPr>
        <p:blipFill>
          <a:blip r:embed="rId2"/>
          <a:srcRect/>
          <a:stretch>
            <a:fillRect/>
          </a:stretch>
        </p:blipFill>
        <p:spPr bwMode="auto">
          <a:xfrm>
            <a:off x="0" y="0"/>
            <a:ext cx="12188825" cy="6858000"/>
          </a:xfrm>
          <a:prstGeom prst="rect">
            <a:avLst/>
          </a:prstGeom>
          <a:noFill/>
          <a:ln w="9525">
            <a:noFill/>
            <a:miter lim="800000"/>
            <a:headEnd/>
            <a:tailEnd/>
          </a:ln>
        </p:spPr>
      </p:pic>
      <p:sp>
        <p:nvSpPr>
          <p:cNvPr id="2" name="Title 1"/>
          <p:cNvSpPr>
            <a:spLocks noGrp="1"/>
          </p:cNvSpPr>
          <p:nvPr>
            <p:ph type="title"/>
          </p:nvPr>
        </p:nvSpPr>
        <p:spPr>
          <a:xfrm>
            <a:off x="609441" y="274638"/>
            <a:ext cx="10969943" cy="1143000"/>
          </a:xfrm>
          <a:prstGeom prst="rect">
            <a:avLst/>
          </a:prstGeom>
        </p:spPr>
        <p:txBody>
          <a:bodyPr/>
          <a:lstStyle/>
          <a:p>
            <a:r>
              <a:rPr lang="nl-BE"/>
              <a:t>Click to edit Master title style</a:t>
            </a:r>
            <a:endParaRPr lang="en-US"/>
          </a:p>
        </p:txBody>
      </p:sp>
      <p:sp>
        <p:nvSpPr>
          <p:cNvPr id="3" name="Content Placeholder 2"/>
          <p:cNvSpPr>
            <a:spLocks noGrp="1"/>
          </p:cNvSpPr>
          <p:nvPr>
            <p:ph idx="1"/>
          </p:nvPr>
        </p:nvSpPr>
        <p:spPr>
          <a:xfrm>
            <a:off x="609441" y="1600201"/>
            <a:ext cx="10969943" cy="4525963"/>
          </a:xfrm>
          <a:prstGeom prst="rect">
            <a:avLst/>
          </a:prstGeom>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3"/>
          <p:cNvSpPr>
            <a:spLocks noGrp="1"/>
          </p:cNvSpPr>
          <p:nvPr>
            <p:ph type="dt" sz="half" idx="10"/>
          </p:nvPr>
        </p:nvSpPr>
        <p:spPr>
          <a:xfrm>
            <a:off x="609600" y="6356350"/>
            <a:ext cx="2843213" cy="365125"/>
          </a:xfrm>
          <a:prstGeom prst="rect">
            <a:avLst/>
          </a:prstGeom>
        </p:spPr>
        <p:txBody>
          <a:bodyPr/>
          <a:lstStyle>
            <a:lvl1pPr fontAlgn="auto">
              <a:spcBef>
                <a:spcPts val="0"/>
              </a:spcBef>
              <a:spcAft>
                <a:spcPts val="0"/>
              </a:spcAft>
              <a:defRPr>
                <a:latin typeface="+mn-lt"/>
                <a:cs typeface="+mn-cs"/>
              </a:defRPr>
            </a:lvl1pPr>
          </a:lstStyle>
          <a:p>
            <a:pPr>
              <a:defRPr/>
            </a:pPr>
            <a:fld id="{5DF91BBB-D9ED-41EA-ACD8-047DEC4EE095}" type="datetimeFigureOut">
              <a:rPr lang="en-US"/>
              <a:pPr>
                <a:defRPr/>
              </a:pPr>
              <a:t>12/19/2023</a:t>
            </a:fld>
            <a:endParaRPr lang="en-US"/>
          </a:p>
        </p:txBody>
      </p:sp>
      <p:sp>
        <p:nvSpPr>
          <p:cNvPr id="6" name="Footer Placeholder 4"/>
          <p:cNvSpPr>
            <a:spLocks noGrp="1"/>
          </p:cNvSpPr>
          <p:nvPr>
            <p:ph type="ftr" sz="quarter" idx="11"/>
          </p:nvPr>
        </p:nvSpPr>
        <p:spPr>
          <a:xfrm>
            <a:off x="4164013"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5"/>
          <p:cNvSpPr>
            <a:spLocks noGrp="1"/>
          </p:cNvSpPr>
          <p:nvPr>
            <p:ph type="sldNum" sz="quarter" idx="12"/>
          </p:nvPr>
        </p:nvSpPr>
        <p:spPr>
          <a:xfrm>
            <a:off x="8736013" y="6356350"/>
            <a:ext cx="2843212" cy="365125"/>
          </a:xfrm>
          <a:prstGeom prst="rect">
            <a:avLst/>
          </a:prstGeom>
        </p:spPr>
        <p:txBody>
          <a:bodyPr/>
          <a:lstStyle>
            <a:lvl1pPr fontAlgn="auto">
              <a:spcBef>
                <a:spcPts val="0"/>
              </a:spcBef>
              <a:spcAft>
                <a:spcPts val="0"/>
              </a:spcAft>
              <a:defRPr>
                <a:latin typeface="+mn-lt"/>
                <a:cs typeface="+mn-cs"/>
              </a:defRPr>
            </a:lvl1pPr>
          </a:lstStyle>
          <a:p>
            <a:pPr>
              <a:defRPr/>
            </a:pPr>
            <a:fld id="{A1F14B5B-7201-4FD9-B0A7-5D7945B495C9}"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52" r:id="rId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jobpol.be/fr/je-travaille-deja-a-la-police/je-suis-deja-inspecteur-de-police#examens-de-promo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jobpol.be/fr/je-travaille-deja-a-la-police/je-suis-deja-inspecteur-de-police#examens-de-promotio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s://www.jobpol.be/fr/je-travaille-deja-a-la-police/je-suis-deja-inspecteur-de-police#examens-de-promotion" TargetMode="Externa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jobpol.be/fr/je-travaille-deja-a-la-police/je-suis-deja-inspecteur-de-police#examens-de-promotio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hyperlink" Target="mailto:GPI.RecSel.SupportOps@police.belgium.eu" TargetMode="External"/><Relationship Id="rId2" Type="http://schemas.openxmlformats.org/officeDocument/2006/relationships/hyperlink" Target="mailto:GPI.RecSel.PromSoc@police.belgium.eu"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5"/>
          <p:cNvSpPr>
            <a:spLocks noGrp="1"/>
          </p:cNvSpPr>
          <p:nvPr>
            <p:ph type="ctrTitle"/>
          </p:nvPr>
        </p:nvSpPr>
        <p:spPr bwMode="auto">
          <a:xfrm>
            <a:off x="890588" y="766763"/>
            <a:ext cx="10360025" cy="4795051"/>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BE" altLang="fr-FR" sz="4800" b="1">
                <a:solidFill>
                  <a:schemeClr val="bg1"/>
                </a:solidFill>
                <a:ea typeface="TheSans B5"/>
                <a:cs typeface="TheSans B5"/>
              </a:rPr>
              <a:t>S</a:t>
            </a:r>
            <a:r>
              <a:rPr lang="fr-BE" altLang="fr-FR" b="1">
                <a:solidFill>
                  <a:schemeClr val="bg1"/>
                </a:solidFill>
                <a:ea typeface="TheSans B5"/>
                <a:cs typeface="TheSans B5"/>
              </a:rPr>
              <a:t>ESSION D’INFORMATION</a:t>
            </a:r>
            <a:endParaRPr lang="en-US">
              <a:solidFill>
                <a:schemeClr val="bg1"/>
              </a:solidFill>
            </a:endParaRPr>
          </a:p>
        </p:txBody>
      </p:sp>
      <p:sp>
        <p:nvSpPr>
          <p:cNvPr id="4098" name="Subtitle 6"/>
          <p:cNvSpPr>
            <a:spLocks noGrp="1"/>
          </p:cNvSpPr>
          <p:nvPr>
            <p:ph type="subTitle" idx="1"/>
          </p:nvPr>
        </p:nvSpPr>
        <p:spPr bwMode="auto">
          <a:xfrm>
            <a:off x="1687513" y="2130425"/>
            <a:ext cx="8531225" cy="17557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FR" altLang="fr-FR" dirty="0">
                <a:solidFill>
                  <a:schemeClr val="bg1"/>
                </a:solidFill>
              </a:rPr>
              <a:t>Examen de promotion </a:t>
            </a:r>
          </a:p>
          <a:p>
            <a:pPr eaLnBrk="1" hangingPunct="1"/>
            <a:r>
              <a:rPr lang="fr-FR" altLang="fr-FR" dirty="0">
                <a:solidFill>
                  <a:schemeClr val="bg1"/>
                </a:solidFill>
              </a:rPr>
              <a:t>INP </a:t>
            </a:r>
            <a:r>
              <a:rPr lang="fr-FR" altLang="fr-FR" dirty="0">
                <a:solidFill>
                  <a:schemeClr val="bg1"/>
                </a:solidFill>
                <a:sym typeface="Wingdings" pitchFamily="2" charset="2"/>
              </a:rPr>
              <a:t> INPP</a:t>
            </a:r>
            <a:endParaRPr lang="fr-FR" altLang="fr-FR" dirty="0">
              <a:solidFill>
                <a:schemeClr val="bg1"/>
              </a:solidFill>
            </a:endParaRPr>
          </a:p>
          <a:p>
            <a:pPr eaLnBrk="1" hangingPunct="1"/>
            <a:r>
              <a:rPr lang="fr-BE" altLang="fr-FR" dirty="0">
                <a:solidFill>
                  <a:schemeClr val="bg1"/>
                </a:solidFill>
              </a:rPr>
              <a:t>SESSION 2024 – 2025</a:t>
            </a:r>
          </a:p>
          <a:p>
            <a:pPr eaLnBrk="1" hangingPunct="1"/>
            <a:endParaRPr lang="en-US" dirty="0">
              <a:solidFill>
                <a:schemeClr val="bg1"/>
              </a:solidFill>
            </a:endParaRPr>
          </a:p>
        </p:txBody>
      </p:sp>
      <p:pic>
        <p:nvPicPr>
          <p:cNvPr id="4099" name="Picture 4" descr="http://www.policelocale.be/files/5328/files/images/gradespolice/xpol_loc_pol_fed.jpg.pagespeed.ic.YSSrZ8fyOI.jpg"/>
          <p:cNvPicPr>
            <a:picLocks noChangeAspect="1" noChangeArrowheads="1"/>
          </p:cNvPicPr>
          <p:nvPr/>
        </p:nvPicPr>
        <p:blipFill>
          <a:blip r:embed="rId2"/>
          <a:srcRect/>
          <a:stretch>
            <a:fillRect/>
          </a:stretch>
        </p:blipFill>
        <p:spPr bwMode="auto">
          <a:xfrm>
            <a:off x="4806950" y="4138613"/>
            <a:ext cx="2263775" cy="107156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re 1"/>
          <p:cNvSpPr>
            <a:spLocks noGrp="1"/>
          </p:cNvSpPr>
          <p:nvPr>
            <p:ph type="title"/>
          </p:nvPr>
        </p:nvSpPr>
        <p:spPr bwMode="auto">
          <a:xfrm>
            <a:off x="609600" y="274638"/>
            <a:ext cx="10969625" cy="1143000"/>
          </a:xfrm>
          <a:noFill/>
          <a:ln>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ct val="20000"/>
              </a:spcBef>
              <a:spcAft>
                <a:spcPts val="0"/>
              </a:spcAft>
              <a:defRPr/>
            </a:pPr>
            <a:r>
              <a:rPr lang="fr-BE" altLang="fr-FR" b="1">
                <a:solidFill>
                  <a:srgbClr val="002060"/>
                </a:solidFill>
              </a:rPr>
              <a:t>Epreuve professionnelle</a:t>
            </a:r>
            <a:endParaRPr lang="fr-BE" b="1">
              <a:solidFill>
                <a:srgbClr val="002060"/>
              </a:solidFill>
            </a:endParaRPr>
          </a:p>
        </p:txBody>
      </p:sp>
      <p:sp>
        <p:nvSpPr>
          <p:cNvPr id="12290" name="Espace réservé du contenu 2"/>
          <p:cNvSpPr>
            <a:spLocks noGrp="1"/>
          </p:cNvSpPr>
          <p:nvPr>
            <p:ph idx="1"/>
          </p:nvPr>
        </p:nvSpPr>
        <p:spPr bwMode="auto">
          <a:xfrm>
            <a:off x="609600" y="1600200"/>
            <a:ext cx="10969625" cy="4525963"/>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Tx/>
              <a:buChar char="-"/>
            </a:pPr>
            <a:r>
              <a:rPr lang="fr-BE" altLang="fr-FR" dirty="0">
                <a:solidFill>
                  <a:srgbClr val="002060"/>
                </a:solidFill>
              </a:rPr>
              <a:t> Date : 8 février 2024;</a:t>
            </a:r>
          </a:p>
          <a:p>
            <a:pPr marL="0" indent="0" eaLnBrk="1" hangingPunct="1">
              <a:buNone/>
            </a:pPr>
            <a:endParaRPr lang="fr-BE" altLang="fr-FR" sz="1200" dirty="0">
              <a:solidFill>
                <a:srgbClr val="002060"/>
              </a:solidFill>
            </a:endParaRPr>
          </a:p>
          <a:p>
            <a:pPr marL="0" indent="0" eaLnBrk="1" hangingPunct="1">
              <a:buFontTx/>
              <a:buChar char="-"/>
            </a:pPr>
            <a:r>
              <a:rPr lang="fr-BE" altLang="fr-FR" dirty="0">
                <a:solidFill>
                  <a:srgbClr val="002060"/>
                </a:solidFill>
              </a:rPr>
              <a:t> Une demi-journée;</a:t>
            </a:r>
          </a:p>
          <a:p>
            <a:pPr marL="0" indent="0" eaLnBrk="1" hangingPunct="1">
              <a:buFontTx/>
              <a:buChar char="-"/>
            </a:pPr>
            <a:endParaRPr lang="fr-BE" altLang="fr-FR" sz="1200" dirty="0">
              <a:solidFill>
                <a:srgbClr val="002060"/>
              </a:solidFill>
            </a:endParaRPr>
          </a:p>
          <a:p>
            <a:pPr marL="0" indent="0" eaLnBrk="1" hangingPunct="1">
              <a:buFontTx/>
              <a:buChar char="-"/>
            </a:pPr>
            <a:r>
              <a:rPr lang="fr-BE" altLang="fr-FR" dirty="0">
                <a:solidFill>
                  <a:srgbClr val="002060"/>
                </a:solidFill>
              </a:rPr>
              <a:t> Lieu : </a:t>
            </a:r>
            <a:r>
              <a:rPr lang="fr-BE" altLang="fr-FR" dirty="0" err="1">
                <a:solidFill>
                  <a:srgbClr val="002060"/>
                </a:solidFill>
              </a:rPr>
              <a:t>Louvexpo</a:t>
            </a:r>
            <a:r>
              <a:rPr lang="fr-BE" altLang="fr-FR" dirty="0">
                <a:solidFill>
                  <a:srgbClr val="002060"/>
                </a:solidFill>
              </a:rPr>
              <a:t> à 7100 La Louvière, </a:t>
            </a:r>
            <a:r>
              <a:rPr lang="en-US" altLang="fr-FR" dirty="0">
                <a:solidFill>
                  <a:srgbClr val="002060"/>
                </a:solidFill>
              </a:rPr>
              <a:t>r</a:t>
            </a:r>
            <a:r>
              <a:rPr lang="en-US" dirty="0">
                <a:solidFill>
                  <a:srgbClr val="002060"/>
                </a:solidFill>
              </a:rPr>
              <a:t>ue Arthur </a:t>
            </a:r>
            <a:r>
              <a:rPr lang="en-US" dirty="0" err="1">
                <a:solidFill>
                  <a:srgbClr val="002060"/>
                </a:solidFill>
              </a:rPr>
              <a:t>Delaby</a:t>
            </a:r>
            <a:r>
              <a:rPr lang="en-US" dirty="0">
                <a:solidFill>
                  <a:srgbClr val="002060"/>
                </a:solidFill>
              </a:rPr>
              <a:t>, 7;</a:t>
            </a:r>
          </a:p>
          <a:p>
            <a:pPr marL="0" indent="0" eaLnBrk="1" hangingPunct="1">
              <a:buFontTx/>
              <a:buChar char="-"/>
            </a:pPr>
            <a:endParaRPr lang="fr-BE" altLang="fr-FR" dirty="0">
              <a:solidFill>
                <a:srgbClr val="002060"/>
              </a:solidFill>
            </a:endParaRPr>
          </a:p>
          <a:p>
            <a:pPr marL="0" indent="0" eaLnBrk="1" hangingPunct="1">
              <a:buFontTx/>
              <a:buChar char="-"/>
            </a:pPr>
            <a:r>
              <a:rPr lang="fr-BE" altLang="fr-FR" dirty="0">
                <a:solidFill>
                  <a:srgbClr val="002060"/>
                </a:solidFill>
              </a:rPr>
              <a:t> Classement en fonction des résultats.</a:t>
            </a:r>
            <a:endParaRPr lang="en-US" altLang="fr-FR" dirty="0">
              <a:solidFill>
                <a:srgbClr val="002060"/>
              </a:solidFill>
            </a:endParaRPr>
          </a:p>
          <a:p>
            <a:pPr marL="0" indent="0" eaLnBrk="1" hangingPunct="1"/>
            <a:endParaRPr lang="fr-B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8313" y="173038"/>
            <a:ext cx="10969625" cy="4525962"/>
          </a:xfrm>
        </p:spPr>
        <p:txBody>
          <a:bodyPr/>
          <a:lstStyle/>
          <a:p>
            <a:pPr marL="609600" indent="-609600" algn="ctr" eaLnBrk="1" fontAlgn="auto" hangingPunct="1">
              <a:spcAft>
                <a:spcPts val="0"/>
              </a:spcAft>
              <a:buFont typeface="Arial"/>
              <a:buNone/>
              <a:defRPr/>
            </a:pPr>
            <a:r>
              <a:rPr lang="fr-BE" altLang="fr-FR" sz="4400" b="1" dirty="0">
                <a:solidFill>
                  <a:srgbClr val="002060"/>
                </a:solidFill>
                <a:latin typeface="+mj-lt"/>
                <a:ea typeface="+mj-ea"/>
                <a:cs typeface="+mj-cs"/>
              </a:rPr>
              <a:t>Contenu</a:t>
            </a:r>
          </a:p>
          <a:p>
            <a:pPr algn="just" eaLnBrk="1" fontAlgn="auto" hangingPunct="1">
              <a:spcAft>
                <a:spcPts val="0"/>
              </a:spcAft>
              <a:buFont typeface="Wingdings" panose="05000000000000000000" pitchFamily="2" charset="2"/>
              <a:buChar char="Ø"/>
              <a:defRPr/>
            </a:pPr>
            <a:r>
              <a:rPr lang="fr-BE" altLang="fr-FR" dirty="0">
                <a:solidFill>
                  <a:srgbClr val="002060"/>
                </a:solidFill>
              </a:rPr>
              <a:t> 2 Sous-épreuves : </a:t>
            </a:r>
          </a:p>
          <a:p>
            <a:pPr lvl="1" algn="just" eaLnBrk="1" fontAlgn="auto" hangingPunct="1">
              <a:spcAft>
                <a:spcPts val="0"/>
              </a:spcAft>
              <a:buFont typeface="Wingdings" panose="05000000000000000000" pitchFamily="2" charset="2"/>
              <a:buChar char="§"/>
              <a:defRPr/>
            </a:pPr>
            <a:r>
              <a:rPr lang="fr-BE" altLang="fr-FR" sz="3200" dirty="0">
                <a:solidFill>
                  <a:srgbClr val="002060"/>
                </a:solidFill>
              </a:rPr>
              <a:t>connaissance de la langue;</a:t>
            </a:r>
          </a:p>
          <a:p>
            <a:pPr lvl="1" algn="just" eaLnBrk="1" fontAlgn="auto" hangingPunct="1">
              <a:spcAft>
                <a:spcPts val="0"/>
              </a:spcAft>
              <a:buFont typeface="Wingdings" panose="05000000000000000000" pitchFamily="2" charset="2"/>
              <a:buChar char="§"/>
              <a:defRPr/>
            </a:pPr>
            <a:r>
              <a:rPr lang="fr-BE" altLang="fr-FR" sz="3200" dirty="0">
                <a:solidFill>
                  <a:srgbClr val="002060"/>
                </a:solidFill>
              </a:rPr>
              <a:t>connaissances professionnelles;</a:t>
            </a:r>
          </a:p>
          <a:p>
            <a:pPr algn="just" eaLnBrk="1" fontAlgn="auto" hangingPunct="1">
              <a:spcAft>
                <a:spcPts val="0"/>
              </a:spcAft>
              <a:buFont typeface="Wingdings" panose="05000000000000000000" pitchFamily="2" charset="2"/>
              <a:buChar char="Ø"/>
              <a:defRPr/>
            </a:pPr>
            <a:r>
              <a:rPr lang="fr-BE" altLang="fr-FR" dirty="0">
                <a:solidFill>
                  <a:srgbClr val="002060"/>
                </a:solidFill>
              </a:rPr>
              <a:t> Questions fermées, semi-ouvertes, QCM et casus</a:t>
            </a:r>
            <a:r>
              <a:rPr lang="fr-FR" altLang="fr-FR" dirty="0">
                <a:solidFill>
                  <a:srgbClr val="002060"/>
                </a:solidFill>
              </a:rPr>
              <a:t>;</a:t>
            </a:r>
            <a:endParaRPr lang="fr-BE" altLang="fr-FR" sz="3200" dirty="0">
              <a:solidFill>
                <a:srgbClr val="002060"/>
              </a:solidFill>
            </a:endParaRPr>
          </a:p>
          <a:p>
            <a:pPr algn="just" eaLnBrk="1" fontAlgn="auto" hangingPunct="1">
              <a:spcAft>
                <a:spcPts val="0"/>
              </a:spcAft>
              <a:buFont typeface="Wingdings" panose="05000000000000000000" pitchFamily="2" charset="2"/>
              <a:buChar char="Ø"/>
              <a:defRPr/>
            </a:pPr>
            <a:r>
              <a:rPr lang="fr-BE" altLang="fr-FR" dirty="0">
                <a:solidFill>
                  <a:srgbClr val="002060"/>
                </a:solidFill>
              </a:rPr>
              <a:t> Toutes les facettes inhérentes à la fonction et au statut de l’</a:t>
            </a:r>
            <a:r>
              <a:rPr lang="fr-BE" altLang="fr-FR" b="1" u="sng" dirty="0">
                <a:solidFill>
                  <a:srgbClr val="002060"/>
                </a:solidFill>
              </a:rPr>
              <a:t>Inspecteur</a:t>
            </a:r>
            <a:r>
              <a:rPr lang="fr-BE" altLang="fr-FR" dirty="0">
                <a:solidFill>
                  <a:srgbClr val="002060"/>
                </a:solidFill>
              </a:rPr>
              <a:t> de police.</a:t>
            </a:r>
          </a:p>
          <a:p>
            <a:pPr marL="609600" indent="-609600" algn="just" eaLnBrk="1" fontAlgn="auto" hangingPunct="1">
              <a:spcAft>
                <a:spcPts val="0"/>
              </a:spcAft>
              <a:buFont typeface="Arial"/>
              <a:buNone/>
              <a:defRPr/>
            </a:pPr>
            <a:endParaRPr lang="fr-BE" altLang="fr-FR" sz="2400" i="1" dirty="0">
              <a:solidFill>
                <a:srgbClr val="0000FF"/>
              </a:solidFill>
            </a:endParaRPr>
          </a:p>
          <a:p>
            <a:pPr marL="609600" indent="-609600" algn="just" eaLnBrk="1" fontAlgn="auto" hangingPunct="1">
              <a:spcAft>
                <a:spcPts val="0"/>
              </a:spcAft>
              <a:buFont typeface="Arial"/>
              <a:buNone/>
              <a:defRPr/>
            </a:pPr>
            <a:r>
              <a:rPr lang="fr-BE" altLang="fr-FR" i="1" dirty="0">
                <a:solidFill>
                  <a:srgbClr val="0000FF"/>
                </a:solidFill>
              </a:rPr>
              <a:t>    Liste des matières à connaître : voir annexe à l’appel à candidatures (www.jobpol.be)</a:t>
            </a:r>
            <a:endParaRPr lang="en-US" altLang="fr-FR" i="1" dirty="0">
              <a:solidFill>
                <a:srgbClr val="0000FF"/>
              </a:solidFill>
            </a:endParaRPr>
          </a:p>
          <a:p>
            <a:pPr eaLnBrk="1" fontAlgn="auto" hangingPunct="1">
              <a:spcAft>
                <a:spcPts val="0"/>
              </a:spcAft>
              <a:buFont typeface="Arial"/>
              <a:buChar char="•"/>
              <a:defRPr/>
            </a:pPr>
            <a:endParaRPr lang="fr-BE" dirty="0"/>
          </a:p>
        </p:txBody>
      </p:sp>
      <p:pic>
        <p:nvPicPr>
          <p:cNvPr id="4" name="Graphique 19" descr="Ampoule et engrenage avec un remplissage uni">
            <a:extLst>
              <a:ext uri="{FF2B5EF4-FFF2-40B4-BE49-F238E27FC236}">
                <a16:creationId xmlns:a16="http://schemas.microsoft.com/office/drawing/2014/main" id="{7A9859B5-CD6F-43E0-8CF3-D507591D474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74943" y="4748768"/>
            <a:ext cx="586740" cy="5867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458788"/>
            <a:ext cx="10969625" cy="4525962"/>
          </a:xfrm>
        </p:spPr>
        <p:txBody>
          <a:bodyPr/>
          <a:lstStyle/>
          <a:p>
            <a:pPr marL="609600" indent="-609600" algn="ctr" eaLnBrk="1" fontAlgn="auto" hangingPunct="1">
              <a:spcAft>
                <a:spcPts val="0"/>
              </a:spcAft>
              <a:buFont typeface="Arial"/>
              <a:buNone/>
              <a:defRPr/>
            </a:pPr>
            <a:r>
              <a:rPr lang="fr-BE" altLang="fr-FR" sz="4400" b="1">
                <a:solidFill>
                  <a:srgbClr val="002060"/>
                </a:solidFill>
                <a:latin typeface="+mj-lt"/>
                <a:ea typeface="+mj-ea"/>
                <a:cs typeface="+mj-cs"/>
              </a:rPr>
              <a:t>Seuils de réussite</a:t>
            </a:r>
          </a:p>
          <a:p>
            <a:pPr marL="609600" indent="-609600" eaLnBrk="1" fontAlgn="auto" hangingPunct="1">
              <a:spcAft>
                <a:spcPts val="0"/>
              </a:spcAft>
              <a:buFont typeface="Arial"/>
              <a:buNone/>
              <a:defRPr/>
            </a:pPr>
            <a:r>
              <a:rPr lang="fr-BE" altLang="fr-FR"/>
              <a:t>                                             </a:t>
            </a:r>
          </a:p>
          <a:p>
            <a:pPr marL="609600" indent="-609600" eaLnBrk="1" fontAlgn="auto" hangingPunct="1">
              <a:lnSpc>
                <a:spcPct val="200000"/>
              </a:lnSpc>
              <a:spcAft>
                <a:spcPts val="0"/>
              </a:spcAft>
              <a:buFont typeface="Arial" panose="020B0604020202020204" pitchFamily="34" charset="0"/>
              <a:buAutoNum type="arabicPeriod"/>
              <a:defRPr/>
            </a:pPr>
            <a:r>
              <a:rPr lang="fr-BE" altLang="fr-FR">
                <a:solidFill>
                  <a:srgbClr val="002060"/>
                </a:solidFill>
              </a:rPr>
              <a:t>Connaissance de la langue (CL): </a:t>
            </a:r>
            <a:r>
              <a:rPr lang="fr-BE" altLang="fr-FR">
                <a:solidFill>
                  <a:srgbClr val="FF0000"/>
                </a:solidFill>
              </a:rPr>
              <a:t>T-score 40 </a:t>
            </a:r>
          </a:p>
          <a:p>
            <a:pPr marL="609600" indent="-609600" eaLnBrk="1" fontAlgn="auto" hangingPunct="1">
              <a:lnSpc>
                <a:spcPct val="200000"/>
              </a:lnSpc>
              <a:spcAft>
                <a:spcPts val="0"/>
              </a:spcAft>
              <a:buFont typeface="Arial" panose="020B0604020202020204" pitchFamily="34" charset="0"/>
              <a:buAutoNum type="arabicPeriod"/>
              <a:defRPr/>
            </a:pPr>
            <a:r>
              <a:rPr lang="fr-BE" altLang="fr-FR">
                <a:solidFill>
                  <a:srgbClr val="002060"/>
                </a:solidFill>
              </a:rPr>
              <a:t>Connaissances professionnelles (CP) : </a:t>
            </a:r>
            <a:r>
              <a:rPr lang="fr-BE" altLang="fr-FR">
                <a:solidFill>
                  <a:srgbClr val="FF0000"/>
                </a:solidFill>
              </a:rPr>
              <a:t>T-score 40</a:t>
            </a:r>
          </a:p>
          <a:p>
            <a:pPr marL="609600" indent="-609600" eaLnBrk="1" fontAlgn="auto" hangingPunct="1">
              <a:lnSpc>
                <a:spcPct val="200000"/>
              </a:lnSpc>
              <a:spcAft>
                <a:spcPts val="0"/>
              </a:spcAft>
              <a:buFont typeface="Arial" panose="020B0604020202020204" pitchFamily="34" charset="0"/>
              <a:buAutoNum type="arabicPeriod"/>
              <a:defRPr/>
            </a:pPr>
            <a:endParaRPr lang="en-US" altLang="fr-FR">
              <a:solidFill>
                <a:srgbClr val="FF3300"/>
              </a:solidFill>
            </a:endParaRPr>
          </a:p>
          <a:p>
            <a:pPr eaLnBrk="1" fontAlgn="auto" hangingPunct="1">
              <a:spcAft>
                <a:spcPts val="0"/>
              </a:spcAft>
              <a:buFont typeface="Arial"/>
              <a:buChar char="•"/>
              <a:defRPr/>
            </a:pPr>
            <a:endParaRPr lang="fr-B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5FFE30-13B9-44C6-B5CF-E7B31C5FFFA9}"/>
              </a:ext>
            </a:extLst>
          </p:cNvPr>
          <p:cNvSpPr>
            <a:spLocks noGrp="1"/>
          </p:cNvSpPr>
          <p:nvPr>
            <p:ph type="title"/>
          </p:nvPr>
        </p:nvSpPr>
        <p:spPr>
          <a:xfrm>
            <a:off x="609441" y="160256"/>
            <a:ext cx="10969943" cy="1163114"/>
          </a:xfrm>
        </p:spPr>
        <p:txBody>
          <a:bodyPr/>
          <a:lstStyle/>
          <a:p>
            <a:r>
              <a:rPr lang="fr-BE" altLang="fr-FR" b="1">
                <a:solidFill>
                  <a:srgbClr val="002060"/>
                </a:solidFill>
              </a:rPr>
              <a:t>T-Score</a:t>
            </a:r>
            <a:endParaRPr lang="fr-BE"/>
          </a:p>
        </p:txBody>
      </p:sp>
      <p:cxnSp>
        <p:nvCxnSpPr>
          <p:cNvPr id="7" name="Connecteur droit avec flèche 6">
            <a:extLst>
              <a:ext uri="{FF2B5EF4-FFF2-40B4-BE49-F238E27FC236}">
                <a16:creationId xmlns:a16="http://schemas.microsoft.com/office/drawing/2014/main" id="{0AA6173A-BF7F-40AB-B778-846C82DD7A13}"/>
              </a:ext>
            </a:extLst>
          </p:cNvPr>
          <p:cNvCxnSpPr>
            <a:cxnSpLocks/>
            <a:endCxn id="9" idx="0"/>
          </p:cNvCxnSpPr>
          <p:nvPr/>
        </p:nvCxnSpPr>
        <p:spPr>
          <a:xfrm>
            <a:off x="5759777" y="5552044"/>
            <a:ext cx="0" cy="61308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Rectangle : coins arrondis 8">
            <a:extLst>
              <a:ext uri="{FF2B5EF4-FFF2-40B4-BE49-F238E27FC236}">
                <a16:creationId xmlns:a16="http://schemas.microsoft.com/office/drawing/2014/main" id="{D83DCE48-F8B8-41A6-80A2-3987A01B2FF0}"/>
              </a:ext>
            </a:extLst>
          </p:cNvPr>
          <p:cNvSpPr/>
          <p:nvPr/>
        </p:nvSpPr>
        <p:spPr>
          <a:xfrm>
            <a:off x="4788816" y="6165130"/>
            <a:ext cx="1941922" cy="6127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a:solidFill>
                  <a:srgbClr val="FF0000"/>
                </a:solidFill>
              </a:rPr>
              <a:t>T-score 40</a:t>
            </a:r>
          </a:p>
          <a:p>
            <a:pPr algn="ctr"/>
            <a:r>
              <a:rPr lang="fr-BE">
                <a:solidFill>
                  <a:srgbClr val="FF0000"/>
                </a:solidFill>
              </a:rPr>
              <a:t>(Seuil de réussite)</a:t>
            </a:r>
          </a:p>
        </p:txBody>
      </p:sp>
      <p:pic>
        <p:nvPicPr>
          <p:cNvPr id="15" name="Espace réservé du contenu 14">
            <a:extLst>
              <a:ext uri="{FF2B5EF4-FFF2-40B4-BE49-F238E27FC236}">
                <a16:creationId xmlns:a16="http://schemas.microsoft.com/office/drawing/2014/main" id="{7C644669-811B-43CF-94AB-C875EC936A56}"/>
              </a:ext>
            </a:extLst>
          </p:cNvPr>
          <p:cNvPicPr>
            <a:picLocks noGrp="1" noChangeAspect="1"/>
          </p:cNvPicPr>
          <p:nvPr>
            <p:ph idx="1"/>
          </p:nvPr>
        </p:nvPicPr>
        <p:blipFill rotWithShape="1">
          <a:blip r:embed="rId3"/>
          <a:srcRect l="32964" t="33378" r="45607" b="23699"/>
          <a:stretch/>
        </p:blipFill>
        <p:spPr>
          <a:xfrm>
            <a:off x="3939213" y="817075"/>
            <a:ext cx="4310397" cy="4856715"/>
          </a:xfrm>
        </p:spPr>
      </p:pic>
      <p:sp>
        <p:nvSpPr>
          <p:cNvPr id="16" name="Organigramme : Alternative 15">
            <a:extLst>
              <a:ext uri="{FF2B5EF4-FFF2-40B4-BE49-F238E27FC236}">
                <a16:creationId xmlns:a16="http://schemas.microsoft.com/office/drawing/2014/main" id="{4E7C6F7C-A0A8-4795-8F66-C916EAE4F738}"/>
              </a:ext>
            </a:extLst>
          </p:cNvPr>
          <p:cNvSpPr/>
          <p:nvPr/>
        </p:nvSpPr>
        <p:spPr>
          <a:xfrm>
            <a:off x="5759777" y="1261441"/>
            <a:ext cx="818668" cy="3683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t" anchorCtr="0"/>
          <a:lstStyle/>
          <a:p>
            <a:pPr algn="ctr" fontAlgn="auto">
              <a:spcBef>
                <a:spcPts val="0"/>
              </a:spcBef>
              <a:spcAft>
                <a:spcPts val="0"/>
              </a:spcAft>
              <a:defRPr/>
            </a:pPr>
            <a:r>
              <a:rPr lang="fr-BE" sz="1000"/>
              <a:t>M = </a:t>
            </a:r>
          </a:p>
          <a:p>
            <a:pPr algn="ctr" fontAlgn="auto">
              <a:spcBef>
                <a:spcPts val="0"/>
              </a:spcBef>
              <a:spcAft>
                <a:spcPts val="0"/>
              </a:spcAft>
              <a:defRPr/>
            </a:pPr>
            <a:r>
              <a:rPr lang="fr-BE" sz="1000"/>
              <a:t>T-score 50</a:t>
            </a:r>
          </a:p>
        </p:txBody>
      </p:sp>
    </p:spTree>
    <p:extLst>
      <p:ext uri="{BB962C8B-B14F-4D97-AF65-F5344CB8AC3E}">
        <p14:creationId xmlns:p14="http://schemas.microsoft.com/office/powerpoint/2010/main" val="408877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el 1"/>
          <p:cNvSpPr>
            <a:spLocks noGrp="1"/>
          </p:cNvSpPr>
          <p:nvPr>
            <p:ph type="title"/>
          </p:nvPr>
        </p:nvSpPr>
        <p:spPr bwMode="auto">
          <a:xfrm>
            <a:off x="609600" y="274638"/>
            <a:ext cx="10969625"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BE" sz="4000" b="1" dirty="0">
                <a:solidFill>
                  <a:srgbClr val="002060"/>
                </a:solidFill>
                <a:ea typeface="TheSans B5 Plain"/>
                <a:cs typeface="TheSans B5 Plain"/>
              </a:rPr>
              <a:t>T-SCORE GLOBAL :</a:t>
            </a:r>
            <a:endParaRPr lang="nl-NL" sz="4000" b="1" dirty="0">
              <a:solidFill>
                <a:srgbClr val="002060"/>
              </a:solidFill>
            </a:endParaRPr>
          </a:p>
        </p:txBody>
      </p:sp>
      <p:sp>
        <p:nvSpPr>
          <p:cNvPr id="3" name="Tijdelijke aanduiding voor inhoud 2"/>
          <p:cNvSpPr>
            <a:spLocks noGrp="1"/>
          </p:cNvSpPr>
          <p:nvPr>
            <p:ph idx="1"/>
          </p:nvPr>
        </p:nvSpPr>
        <p:spPr>
          <a:xfrm>
            <a:off x="609600" y="1600200"/>
            <a:ext cx="10969625" cy="4525963"/>
          </a:xfrm>
        </p:spPr>
        <p:txBody>
          <a:bodyPr/>
          <a:lstStyle/>
          <a:p>
            <a:pPr marL="0" indent="0" algn="ctr" eaLnBrk="1" fontAlgn="auto" hangingPunct="1">
              <a:spcAft>
                <a:spcPts val="0"/>
              </a:spcAft>
              <a:buFont typeface="Arial" charset="0"/>
              <a:buNone/>
              <a:defRPr/>
            </a:pPr>
            <a:r>
              <a:rPr lang="fr-BE" sz="3600" b="1" dirty="0">
                <a:solidFill>
                  <a:srgbClr val="FF0000"/>
                </a:solidFill>
                <a:latin typeface="TheSans B5 Plain" charset="0"/>
                <a:cs typeface="TheSans B5 Plain" charset="0"/>
              </a:rPr>
              <a:t>T-score sous-épreuve connaissances professionnelles multiplié par 3                 </a:t>
            </a:r>
          </a:p>
          <a:p>
            <a:pPr marL="0" indent="0" eaLnBrk="1" fontAlgn="auto" hangingPunct="1">
              <a:spcAft>
                <a:spcPts val="0"/>
              </a:spcAft>
              <a:buFont typeface="Arial" charset="0"/>
              <a:buNone/>
              <a:defRPr/>
            </a:pPr>
            <a:r>
              <a:rPr lang="fr-BE" sz="3600" b="1" dirty="0">
                <a:solidFill>
                  <a:srgbClr val="FF0000"/>
                </a:solidFill>
                <a:latin typeface="TheSans B5 Plain" charset="0"/>
                <a:cs typeface="TheSans B5 Plain" charset="0"/>
              </a:rPr>
              <a:t>                                                 +</a:t>
            </a:r>
          </a:p>
          <a:p>
            <a:pPr marL="0" indent="0" algn="ctr" eaLnBrk="1" fontAlgn="auto" hangingPunct="1">
              <a:spcAft>
                <a:spcPts val="0"/>
              </a:spcAft>
              <a:buFont typeface="Arial" charset="0"/>
              <a:buNone/>
              <a:defRPr/>
            </a:pPr>
            <a:r>
              <a:rPr lang="fr-BE" sz="3600" b="1" dirty="0">
                <a:solidFill>
                  <a:srgbClr val="FF0000"/>
                </a:solidFill>
                <a:latin typeface="TheSans B5 Plain" charset="0"/>
                <a:cs typeface="TheSans B5 Plain" charset="0"/>
              </a:rPr>
              <a:t> T-score sous-épreuve de la connaissance de la langue</a:t>
            </a:r>
            <a:br>
              <a:rPr lang="fr-BE" sz="3600" b="1" dirty="0">
                <a:solidFill>
                  <a:srgbClr val="FF0000"/>
                </a:solidFill>
                <a:latin typeface="TheSans B5 Plain" charset="0"/>
                <a:cs typeface="TheSans B5 Plain" charset="0"/>
              </a:rPr>
            </a:br>
            <a:endParaRPr lang="fr-BE" sz="3600" dirty="0">
              <a:solidFill>
                <a:srgbClr val="FF0000"/>
              </a:solidFill>
              <a:latin typeface="TheSans B5 Plain" charset="0"/>
              <a:cs typeface="TheSans B5 Plain" charset="0"/>
            </a:endParaRPr>
          </a:p>
          <a:p>
            <a:pPr marL="0" indent="0" eaLnBrk="1" fontAlgn="auto" hangingPunct="1">
              <a:spcAft>
                <a:spcPts val="0"/>
              </a:spcAft>
              <a:buFont typeface="Arial" charset="0"/>
              <a:buNone/>
              <a:defRPr/>
            </a:pPr>
            <a:r>
              <a:rPr lang="fr-BE" sz="3600" u="sng" dirty="0">
                <a:solidFill>
                  <a:srgbClr val="FF0000"/>
                </a:solidFill>
                <a:latin typeface="TheSans B5 Plain" charset="0"/>
                <a:cs typeface="TheSans B5 Plain" charset="0"/>
              </a:rPr>
              <a:t>En résumé </a:t>
            </a:r>
            <a:r>
              <a:rPr lang="fr-BE" sz="3600" dirty="0">
                <a:solidFill>
                  <a:srgbClr val="FF0000"/>
                </a:solidFill>
                <a:latin typeface="TheSans B5 Plain" charset="0"/>
                <a:cs typeface="TheSans B5 Plain" charset="0"/>
              </a:rPr>
              <a:t>: ¾ + ¼ </a:t>
            </a:r>
            <a:endParaRPr lang="fr-BE" sz="3600" b="1" dirty="0">
              <a:solidFill>
                <a:srgbClr val="FF0000"/>
              </a:solidFill>
              <a:latin typeface="TheSans B5 Plain" charset="0"/>
              <a:cs typeface="TheSans B5 Plain" charset="0"/>
            </a:endParaRPr>
          </a:p>
          <a:p>
            <a:pPr eaLnBrk="1" fontAlgn="auto" hangingPunct="1">
              <a:spcAft>
                <a:spcPts val="0"/>
              </a:spcAft>
              <a:buFont typeface="Arial"/>
              <a:buChar char="•"/>
              <a:defRPr/>
            </a:pPr>
            <a:endParaRPr lang="nl-N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bwMode="auto">
          <a:xfrm>
            <a:off x="609600" y="274638"/>
            <a:ext cx="10969625"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BE" b="1" dirty="0">
                <a:solidFill>
                  <a:srgbClr val="002060"/>
                </a:solidFill>
              </a:rPr>
              <a:t> « BONUS » </a:t>
            </a:r>
            <a:br>
              <a:rPr lang="fr-BE" b="1" dirty="0">
                <a:solidFill>
                  <a:srgbClr val="002060"/>
                </a:solidFill>
              </a:rPr>
            </a:br>
            <a:r>
              <a:rPr lang="fr-BE" sz="3200" b="1" dirty="0">
                <a:solidFill>
                  <a:srgbClr val="002060"/>
                </a:solidFill>
              </a:rPr>
              <a:t>(à partir de la session 2016-2017)</a:t>
            </a:r>
          </a:p>
        </p:txBody>
      </p:sp>
      <p:sp>
        <p:nvSpPr>
          <p:cNvPr id="16386" name="Espace réservé du contenu 2"/>
          <p:cNvSpPr>
            <a:spLocks noGrp="1"/>
          </p:cNvSpPr>
          <p:nvPr>
            <p:ph idx="1"/>
          </p:nvPr>
        </p:nvSpPr>
        <p:spPr bwMode="auto">
          <a:xfrm>
            <a:off x="509588" y="1436688"/>
            <a:ext cx="10969625" cy="4525963"/>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 typeface="Arial" charset="0"/>
              <a:buNone/>
            </a:pPr>
            <a:endParaRPr lang="fr-BE" sz="2400" dirty="0"/>
          </a:p>
          <a:p>
            <a:pPr marL="0" indent="0" eaLnBrk="1" hangingPunct="1">
              <a:buFont typeface="Arial" charset="0"/>
              <a:buNone/>
            </a:pPr>
            <a:r>
              <a:rPr lang="fr-BE" dirty="0">
                <a:solidFill>
                  <a:srgbClr val="002060"/>
                </a:solidFill>
              </a:rPr>
              <a:t>Le t-score 40 n’est pas atteint en CL </a:t>
            </a:r>
            <a:r>
              <a:rPr lang="fr-BE" dirty="0">
                <a:solidFill>
                  <a:srgbClr val="FF0000"/>
                </a:solidFill>
              </a:rPr>
              <a:t>et/ou </a:t>
            </a:r>
            <a:r>
              <a:rPr lang="fr-BE" dirty="0">
                <a:solidFill>
                  <a:srgbClr val="002060"/>
                </a:solidFill>
              </a:rPr>
              <a:t>en CP               </a:t>
            </a:r>
          </a:p>
          <a:p>
            <a:pPr marL="0" indent="0" eaLnBrk="1" hangingPunct="1">
              <a:buFont typeface="Arial" charset="0"/>
              <a:buNone/>
            </a:pPr>
            <a:endParaRPr lang="fr-BE" sz="1000" dirty="0"/>
          </a:p>
          <a:p>
            <a:pPr marL="0" indent="0" eaLnBrk="1" hangingPunct="1">
              <a:buFont typeface="Arial" charset="0"/>
              <a:buNone/>
            </a:pPr>
            <a:r>
              <a:rPr lang="fr-BE" b="1" u="sng" dirty="0">
                <a:solidFill>
                  <a:srgbClr val="002060"/>
                </a:solidFill>
              </a:rPr>
              <a:t>MAIS</a:t>
            </a:r>
          </a:p>
          <a:p>
            <a:pPr marL="0" indent="0" eaLnBrk="1" hangingPunct="1">
              <a:buFont typeface="Arial" charset="0"/>
              <a:buNone/>
            </a:pPr>
            <a:endParaRPr lang="fr-BE" sz="1000" b="1" u="sng" dirty="0">
              <a:solidFill>
                <a:srgbClr val="002060"/>
              </a:solidFill>
            </a:endParaRPr>
          </a:p>
          <a:p>
            <a:pPr marL="0" indent="0" eaLnBrk="1" hangingPunct="1">
              <a:buFont typeface="Arial" charset="0"/>
              <a:buNone/>
            </a:pPr>
            <a:r>
              <a:rPr lang="fr-BE" dirty="0">
                <a:solidFill>
                  <a:srgbClr val="002060"/>
                </a:solidFill>
              </a:rPr>
              <a:t>Un score brut de min 50% est obtenu</a:t>
            </a:r>
          </a:p>
          <a:p>
            <a:pPr marL="0" indent="0" eaLnBrk="1" hangingPunct="1">
              <a:buFont typeface="Arial" charset="0"/>
              <a:buNone/>
            </a:pPr>
            <a:endParaRPr lang="fr-BE" sz="2400" dirty="0">
              <a:solidFill>
                <a:srgbClr val="002060"/>
              </a:solidFill>
            </a:endParaRPr>
          </a:p>
          <a:p>
            <a:pPr marL="0" indent="0" eaLnBrk="1" hangingPunct="1">
              <a:buFont typeface="Arial" charset="0"/>
              <a:buNone/>
            </a:pPr>
            <a:r>
              <a:rPr lang="fr-BE" sz="2400" b="1" dirty="0">
                <a:solidFill>
                  <a:srgbClr val="FF0000"/>
                </a:solidFill>
              </a:rPr>
              <a:t>		     </a:t>
            </a:r>
            <a:r>
              <a:rPr lang="fr-BE" b="1" dirty="0">
                <a:solidFill>
                  <a:srgbClr val="FF0000"/>
                </a:solidFill>
              </a:rPr>
              <a:t>PAS DE TENTATIVE PERDUE</a:t>
            </a:r>
          </a:p>
          <a:p>
            <a:pPr marL="0" indent="0" eaLnBrk="1" hangingPunct="1">
              <a:buFont typeface="Arial" charset="0"/>
              <a:buNone/>
            </a:pPr>
            <a:endParaRPr lang="fr-BE" dirty="0"/>
          </a:p>
        </p:txBody>
      </p:sp>
      <p:sp>
        <p:nvSpPr>
          <p:cNvPr id="2" name="Flèche : droite 1">
            <a:extLst>
              <a:ext uri="{FF2B5EF4-FFF2-40B4-BE49-F238E27FC236}">
                <a16:creationId xmlns:a16="http://schemas.microsoft.com/office/drawing/2014/main" id="{1CF624DC-9E84-4675-A2BE-EF5A05AC08AA}"/>
              </a:ext>
            </a:extLst>
          </p:cNvPr>
          <p:cNvSpPr/>
          <p:nvPr/>
        </p:nvSpPr>
        <p:spPr>
          <a:xfrm>
            <a:off x="609600" y="4572000"/>
            <a:ext cx="981075" cy="4095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6DE0E7C-5EEC-9A18-3138-27B4D615DF3B}"/>
              </a:ext>
            </a:extLst>
          </p:cNvPr>
          <p:cNvSpPr>
            <a:spLocks noGrp="1"/>
          </p:cNvSpPr>
          <p:nvPr>
            <p:ph type="title"/>
          </p:nvPr>
        </p:nvSpPr>
        <p:spPr>
          <a:xfrm>
            <a:off x="609599" y="188562"/>
            <a:ext cx="10969625" cy="114300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nl-BE" altLang="fr-F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EXEMPLES CONCRETS</a:t>
            </a:r>
            <a:endParaRPr lang="fr-BE"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endParaRPr>
          </a:p>
        </p:txBody>
      </p:sp>
      <p:graphicFrame>
        <p:nvGraphicFramePr>
          <p:cNvPr id="8" name="Tableau 7">
            <a:extLst>
              <a:ext uri="{FF2B5EF4-FFF2-40B4-BE49-F238E27FC236}">
                <a16:creationId xmlns:a16="http://schemas.microsoft.com/office/drawing/2014/main" id="{76D92D01-E8DA-FD6E-F414-DD153B021F91}"/>
              </a:ext>
            </a:extLst>
          </p:cNvPr>
          <p:cNvGraphicFramePr>
            <a:graphicFrameLocks noGrp="1"/>
          </p:cNvGraphicFramePr>
          <p:nvPr>
            <p:extLst>
              <p:ext uri="{D42A27DB-BD31-4B8C-83A1-F6EECF244321}">
                <p14:modId xmlns:p14="http://schemas.microsoft.com/office/powerpoint/2010/main" val="3517510964"/>
              </p:ext>
            </p:extLst>
          </p:nvPr>
        </p:nvGraphicFramePr>
        <p:xfrm>
          <a:off x="2350512" y="2088205"/>
          <a:ext cx="5675887" cy="661627"/>
        </p:xfrm>
        <a:graphic>
          <a:graphicData uri="http://schemas.openxmlformats.org/drawingml/2006/table">
            <a:tbl>
              <a:tblPr firstRow="1" bandRow="1">
                <a:tableStyleId>{5C22544A-7EE6-4342-B048-85BDC9FD1C3A}</a:tableStyleId>
              </a:tblPr>
              <a:tblGrid>
                <a:gridCol w="2150351">
                  <a:extLst>
                    <a:ext uri="{9D8B030D-6E8A-4147-A177-3AD203B41FA5}">
                      <a16:colId xmlns:a16="http://schemas.microsoft.com/office/drawing/2014/main" val="20000"/>
                    </a:ext>
                  </a:extLst>
                </a:gridCol>
                <a:gridCol w="1054560">
                  <a:extLst>
                    <a:ext uri="{9D8B030D-6E8A-4147-A177-3AD203B41FA5}">
                      <a16:colId xmlns:a16="http://schemas.microsoft.com/office/drawing/2014/main" val="20002"/>
                    </a:ext>
                  </a:extLst>
                </a:gridCol>
                <a:gridCol w="1261335">
                  <a:extLst>
                    <a:ext uri="{9D8B030D-6E8A-4147-A177-3AD203B41FA5}">
                      <a16:colId xmlns:a16="http://schemas.microsoft.com/office/drawing/2014/main" val="20003"/>
                    </a:ext>
                  </a:extLst>
                </a:gridCol>
                <a:gridCol w="1209641">
                  <a:extLst>
                    <a:ext uri="{9D8B030D-6E8A-4147-A177-3AD203B41FA5}">
                      <a16:colId xmlns:a16="http://schemas.microsoft.com/office/drawing/2014/main" val="20004"/>
                    </a:ext>
                  </a:extLst>
                </a:gridCol>
              </a:tblGrid>
              <a:tr h="661627">
                <a:tc>
                  <a:txBody>
                    <a:bodyPr/>
                    <a:lstStyle/>
                    <a:p>
                      <a:r>
                        <a:rPr lang="fr-BE" sz="1800" dirty="0">
                          <a:solidFill>
                            <a:schemeClr val="tx1"/>
                          </a:solidFill>
                        </a:rPr>
                        <a:t>Candidat</a:t>
                      </a:r>
                      <a:r>
                        <a:rPr lang="fr-BE" sz="1800" baseline="0" dirty="0">
                          <a:solidFill>
                            <a:schemeClr val="tx1"/>
                          </a:solidFill>
                        </a:rPr>
                        <a:t> 1</a:t>
                      </a:r>
                      <a:endParaRPr lang="fr-BE" sz="1800" dirty="0">
                        <a:solidFill>
                          <a:schemeClr val="tx1"/>
                        </a:solidFill>
                      </a:endParaRPr>
                    </a:p>
                  </a:txBody>
                  <a:tcPr marL="91430" marR="91430" marT="45694" marB="45694"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fr-BE" sz="1800" b="1" kern="1200" dirty="0">
                          <a:solidFill>
                            <a:srgbClr val="FF0000"/>
                          </a:solidFill>
                          <a:latin typeface="+mn-lt"/>
                          <a:ea typeface="+mn-ea"/>
                          <a:cs typeface="+mn-cs"/>
                        </a:rPr>
                        <a:t>35</a:t>
                      </a:r>
                    </a:p>
                  </a:txBody>
                  <a:tcPr marL="91430" marR="91430" marT="45690" marB="4569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fr-BE" sz="1800" b="0" dirty="0">
                          <a:solidFill>
                            <a:schemeClr val="tx1"/>
                          </a:solidFill>
                        </a:rPr>
                        <a:t>120/200</a:t>
                      </a:r>
                    </a:p>
                  </a:txBody>
                  <a:tcPr marL="91430" marR="91430" marT="45690" marB="4569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fr-BE" sz="1800" dirty="0">
                          <a:solidFill>
                            <a:schemeClr val="tx1"/>
                          </a:solidFill>
                        </a:rPr>
                        <a:t>48</a:t>
                      </a:r>
                    </a:p>
                  </a:txBody>
                  <a:tcPr marL="91430" marR="91430" marT="45690" marB="4569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extLst>
                  <a:ext uri="{0D108BD9-81ED-4DB2-BD59-A6C34878D82A}">
                    <a16:rowId xmlns:a16="http://schemas.microsoft.com/office/drawing/2014/main" val="10000"/>
                  </a:ext>
                </a:extLst>
              </a:tr>
            </a:tbl>
          </a:graphicData>
        </a:graphic>
      </p:graphicFrame>
      <p:graphicFrame>
        <p:nvGraphicFramePr>
          <p:cNvPr id="9" name="Tableau 8">
            <a:extLst>
              <a:ext uri="{FF2B5EF4-FFF2-40B4-BE49-F238E27FC236}">
                <a16:creationId xmlns:a16="http://schemas.microsoft.com/office/drawing/2014/main" id="{39B6FA59-E914-753A-EE19-6E71BC8290D1}"/>
              </a:ext>
            </a:extLst>
          </p:cNvPr>
          <p:cNvGraphicFramePr>
            <a:graphicFrameLocks noGrp="1"/>
          </p:cNvGraphicFramePr>
          <p:nvPr>
            <p:extLst>
              <p:ext uri="{D42A27DB-BD31-4B8C-83A1-F6EECF244321}">
                <p14:modId xmlns:p14="http://schemas.microsoft.com/office/powerpoint/2010/main" val="2497627961"/>
              </p:ext>
            </p:extLst>
          </p:nvPr>
        </p:nvGraphicFramePr>
        <p:xfrm>
          <a:off x="2350512" y="1083912"/>
          <a:ext cx="7487800" cy="1010920"/>
        </p:xfrm>
        <a:graphic>
          <a:graphicData uri="http://schemas.openxmlformats.org/drawingml/2006/table">
            <a:tbl>
              <a:tblPr firstRow="1" bandRow="1">
                <a:tableStyleId>{5C22544A-7EE6-4342-B048-85BDC9FD1C3A}</a:tableStyleId>
              </a:tblPr>
              <a:tblGrid>
                <a:gridCol w="2147151">
                  <a:extLst>
                    <a:ext uri="{9D8B030D-6E8A-4147-A177-3AD203B41FA5}">
                      <a16:colId xmlns:a16="http://schemas.microsoft.com/office/drawing/2014/main" val="3894212547"/>
                    </a:ext>
                  </a:extLst>
                </a:gridCol>
                <a:gridCol w="1046347">
                  <a:extLst>
                    <a:ext uri="{9D8B030D-6E8A-4147-A177-3AD203B41FA5}">
                      <a16:colId xmlns:a16="http://schemas.microsoft.com/office/drawing/2014/main" val="1939987750"/>
                    </a:ext>
                  </a:extLst>
                </a:gridCol>
                <a:gridCol w="1266628">
                  <a:extLst>
                    <a:ext uri="{9D8B030D-6E8A-4147-A177-3AD203B41FA5}">
                      <a16:colId xmlns:a16="http://schemas.microsoft.com/office/drawing/2014/main" val="2913425755"/>
                    </a:ext>
                  </a:extLst>
                </a:gridCol>
                <a:gridCol w="1220999">
                  <a:extLst>
                    <a:ext uri="{9D8B030D-6E8A-4147-A177-3AD203B41FA5}">
                      <a16:colId xmlns:a16="http://schemas.microsoft.com/office/drawing/2014/main" val="3474919517"/>
                    </a:ext>
                  </a:extLst>
                </a:gridCol>
                <a:gridCol w="1806675">
                  <a:extLst>
                    <a:ext uri="{9D8B030D-6E8A-4147-A177-3AD203B41FA5}">
                      <a16:colId xmlns:a16="http://schemas.microsoft.com/office/drawing/2014/main" val="856273067"/>
                    </a:ext>
                  </a:extLst>
                </a:gridCol>
              </a:tblGrid>
              <a:tr h="370840">
                <a:tc>
                  <a:txBody>
                    <a:bodyPr/>
                    <a:lstStyle/>
                    <a:p>
                      <a:endParaRPr lang="fr-BE"/>
                    </a:p>
                  </a:txBody>
                  <a:tcPr/>
                </a:tc>
                <a:tc>
                  <a:txBody>
                    <a:bodyPr/>
                    <a:lstStyle/>
                    <a:p>
                      <a:pPr algn="ctr"/>
                      <a:r>
                        <a:rPr lang="fr-BE" dirty="0"/>
                        <a:t>LANGUE</a:t>
                      </a:r>
                    </a:p>
                  </a:txBody>
                  <a:tcPr/>
                </a:tc>
                <a:tc gridSpan="2">
                  <a:txBody>
                    <a:bodyPr/>
                    <a:lstStyle/>
                    <a:p>
                      <a:pPr algn="ctr"/>
                      <a:r>
                        <a:rPr lang="fr-BE" dirty="0"/>
                        <a:t>CONNAISSANCES PROFESSIONNELLES</a:t>
                      </a:r>
                    </a:p>
                  </a:txBody>
                  <a:tcPr/>
                </a:tc>
                <a:tc hMerge="1">
                  <a:txBody>
                    <a:bodyPr/>
                    <a:lstStyle/>
                    <a:p>
                      <a:endParaRPr lang="fr-BE"/>
                    </a:p>
                  </a:txBody>
                  <a:tcPr/>
                </a:tc>
                <a:tc>
                  <a:txBody>
                    <a:bodyPr/>
                    <a:lstStyle/>
                    <a:p>
                      <a:pPr algn="ctr"/>
                      <a:r>
                        <a:rPr lang="fr-BE" dirty="0"/>
                        <a:t>RÉSULTAT</a:t>
                      </a:r>
                    </a:p>
                  </a:txBody>
                  <a:tcPr/>
                </a:tc>
                <a:extLst>
                  <a:ext uri="{0D108BD9-81ED-4DB2-BD59-A6C34878D82A}">
                    <a16:rowId xmlns:a16="http://schemas.microsoft.com/office/drawing/2014/main" val="2967717244"/>
                  </a:ext>
                </a:extLst>
              </a:tr>
              <a:tr h="370840">
                <a:tc>
                  <a:txBody>
                    <a:bodyPr/>
                    <a:lstStyle/>
                    <a:p>
                      <a:endParaRPr lang="fr-BE" dirty="0"/>
                    </a:p>
                  </a:txBody>
                  <a:tcPr/>
                </a:tc>
                <a:tc>
                  <a:txBody>
                    <a:bodyPr/>
                    <a:lstStyle/>
                    <a:p>
                      <a:pPr algn="ctr"/>
                      <a:r>
                        <a:rPr lang="fr-BE" dirty="0"/>
                        <a:t>T-score</a:t>
                      </a:r>
                    </a:p>
                  </a:txBody>
                  <a:tcPr/>
                </a:tc>
                <a:tc>
                  <a:txBody>
                    <a:bodyPr/>
                    <a:lstStyle/>
                    <a:p>
                      <a:pPr algn="ctr"/>
                      <a:r>
                        <a:rPr lang="fr-BE" dirty="0"/>
                        <a:t>Score brut</a:t>
                      </a:r>
                    </a:p>
                  </a:txBody>
                  <a:tcPr/>
                </a:tc>
                <a:tc>
                  <a:txBody>
                    <a:bodyPr/>
                    <a:lstStyle/>
                    <a:p>
                      <a:pPr algn="ctr"/>
                      <a:r>
                        <a:rPr lang="fr-BE" dirty="0"/>
                        <a:t>T-Score</a:t>
                      </a:r>
                    </a:p>
                  </a:txBody>
                  <a:tcPr/>
                </a:tc>
                <a:tc>
                  <a:txBody>
                    <a:bodyPr/>
                    <a:lstStyle/>
                    <a:p>
                      <a:endParaRPr lang="fr-BE" dirty="0"/>
                    </a:p>
                  </a:txBody>
                  <a:tcPr/>
                </a:tc>
                <a:extLst>
                  <a:ext uri="{0D108BD9-81ED-4DB2-BD59-A6C34878D82A}">
                    <a16:rowId xmlns:a16="http://schemas.microsoft.com/office/drawing/2014/main" val="102323443"/>
                  </a:ext>
                </a:extLst>
              </a:tr>
            </a:tbl>
          </a:graphicData>
        </a:graphic>
      </p:graphicFrame>
      <p:graphicFrame>
        <p:nvGraphicFramePr>
          <p:cNvPr id="13" name="Tableau 12">
            <a:extLst>
              <a:ext uri="{FF2B5EF4-FFF2-40B4-BE49-F238E27FC236}">
                <a16:creationId xmlns:a16="http://schemas.microsoft.com/office/drawing/2014/main" id="{4D144295-8E1A-77D2-03A3-BDF4DFCE347C}"/>
              </a:ext>
            </a:extLst>
          </p:cNvPr>
          <p:cNvGraphicFramePr>
            <a:graphicFrameLocks noGrp="1"/>
          </p:cNvGraphicFramePr>
          <p:nvPr>
            <p:extLst>
              <p:ext uri="{D42A27DB-BD31-4B8C-83A1-F6EECF244321}">
                <p14:modId xmlns:p14="http://schemas.microsoft.com/office/powerpoint/2010/main" val="2950202276"/>
              </p:ext>
            </p:extLst>
          </p:nvPr>
        </p:nvGraphicFramePr>
        <p:xfrm>
          <a:off x="8026399" y="2094832"/>
          <a:ext cx="1811913" cy="914130"/>
        </p:xfrm>
        <a:graphic>
          <a:graphicData uri="http://schemas.openxmlformats.org/drawingml/2006/table">
            <a:tbl>
              <a:tblPr firstRow="1" bandRow="1">
                <a:tableStyleId>{5C22544A-7EE6-4342-B048-85BDC9FD1C3A}</a:tableStyleId>
              </a:tblPr>
              <a:tblGrid>
                <a:gridCol w="1811913">
                  <a:extLst>
                    <a:ext uri="{9D8B030D-6E8A-4147-A177-3AD203B41FA5}">
                      <a16:colId xmlns:a16="http://schemas.microsoft.com/office/drawing/2014/main" val="20000"/>
                    </a:ext>
                  </a:extLst>
                </a:gridCol>
              </a:tblGrid>
              <a:tr h="639762">
                <a:tc>
                  <a:txBody>
                    <a:bodyPr/>
                    <a:lstStyle/>
                    <a:p>
                      <a:pPr algn="ctr"/>
                      <a:r>
                        <a:rPr lang="nl-BE" sz="1800" dirty="0">
                          <a:solidFill>
                            <a:schemeClr val="accent4"/>
                          </a:solidFill>
                        </a:rPr>
                        <a:t>ECHEC</a:t>
                      </a:r>
                      <a:endParaRPr lang="nl-BE" sz="1800" baseline="0" dirty="0">
                        <a:solidFill>
                          <a:schemeClr val="accent4"/>
                        </a:solidFill>
                      </a:endParaRPr>
                    </a:p>
                    <a:p>
                      <a:pPr algn="ctr"/>
                      <a:r>
                        <a:rPr lang="nl-BE" sz="1800" baseline="0" dirty="0">
                          <a:solidFill>
                            <a:schemeClr val="accent4"/>
                          </a:solidFill>
                        </a:rPr>
                        <a:t>“BONUS”</a:t>
                      </a:r>
                      <a:endParaRPr lang="nl-BE" sz="1800" dirty="0">
                        <a:solidFill>
                          <a:schemeClr val="accent4"/>
                        </a:solidFill>
                      </a:endParaRPr>
                    </a:p>
                    <a:p>
                      <a:pPr algn="ctr"/>
                      <a:endParaRPr lang="nl-BE" sz="1800" dirty="0">
                        <a:solidFill>
                          <a:srgbClr val="FF0000"/>
                        </a:solidFill>
                      </a:endParaRPr>
                    </a:p>
                  </a:txBody>
                  <a:tcPr marL="91387" marR="91387" marT="45585" marB="4558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extLst>
                  <a:ext uri="{0D108BD9-81ED-4DB2-BD59-A6C34878D82A}">
                    <a16:rowId xmlns:a16="http://schemas.microsoft.com/office/drawing/2014/main" val="10000"/>
                  </a:ext>
                </a:extLst>
              </a:tr>
            </a:tbl>
          </a:graphicData>
        </a:graphic>
      </p:graphicFrame>
      <p:graphicFrame>
        <p:nvGraphicFramePr>
          <p:cNvPr id="14" name="Tableau 13">
            <a:extLst>
              <a:ext uri="{FF2B5EF4-FFF2-40B4-BE49-F238E27FC236}">
                <a16:creationId xmlns:a16="http://schemas.microsoft.com/office/drawing/2014/main" id="{1B3174EB-38C3-CC9B-6B28-76CA5D953129}"/>
              </a:ext>
            </a:extLst>
          </p:cNvPr>
          <p:cNvGraphicFramePr>
            <a:graphicFrameLocks noGrp="1"/>
          </p:cNvGraphicFramePr>
          <p:nvPr>
            <p:extLst>
              <p:ext uri="{D42A27DB-BD31-4B8C-83A1-F6EECF244321}">
                <p14:modId xmlns:p14="http://schemas.microsoft.com/office/powerpoint/2010/main" val="3509725453"/>
              </p:ext>
            </p:extLst>
          </p:nvPr>
        </p:nvGraphicFramePr>
        <p:xfrm>
          <a:off x="2350512" y="2742532"/>
          <a:ext cx="5675888" cy="647700"/>
        </p:xfrm>
        <a:graphic>
          <a:graphicData uri="http://schemas.openxmlformats.org/drawingml/2006/table">
            <a:tbl>
              <a:tblPr firstRow="1" bandRow="1">
                <a:tableStyleId>{5C22544A-7EE6-4342-B048-85BDC9FD1C3A}</a:tableStyleId>
              </a:tblPr>
              <a:tblGrid>
                <a:gridCol w="2146074">
                  <a:extLst>
                    <a:ext uri="{9D8B030D-6E8A-4147-A177-3AD203B41FA5}">
                      <a16:colId xmlns:a16="http://schemas.microsoft.com/office/drawing/2014/main" val="20000"/>
                    </a:ext>
                  </a:extLst>
                </a:gridCol>
                <a:gridCol w="1074655">
                  <a:extLst>
                    <a:ext uri="{9D8B030D-6E8A-4147-A177-3AD203B41FA5}">
                      <a16:colId xmlns:a16="http://schemas.microsoft.com/office/drawing/2014/main" val="20002"/>
                    </a:ext>
                  </a:extLst>
                </a:gridCol>
                <a:gridCol w="1253765">
                  <a:extLst>
                    <a:ext uri="{9D8B030D-6E8A-4147-A177-3AD203B41FA5}">
                      <a16:colId xmlns:a16="http://schemas.microsoft.com/office/drawing/2014/main" val="20003"/>
                    </a:ext>
                  </a:extLst>
                </a:gridCol>
                <a:gridCol w="1201394">
                  <a:extLst>
                    <a:ext uri="{9D8B030D-6E8A-4147-A177-3AD203B41FA5}">
                      <a16:colId xmlns:a16="http://schemas.microsoft.com/office/drawing/2014/main" val="20004"/>
                    </a:ext>
                  </a:extLst>
                </a:gridCol>
              </a:tblGrid>
              <a:tr h="6477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sz="1800" dirty="0">
                          <a:solidFill>
                            <a:schemeClr val="tx1"/>
                          </a:solidFill>
                        </a:rPr>
                        <a:t>Candidat 2</a:t>
                      </a:r>
                    </a:p>
                  </a:txBody>
                  <a:tcPr marL="91430" marR="91430" marT="45690" marB="4569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fr-BE" sz="1800" dirty="0">
                          <a:solidFill>
                            <a:schemeClr val="tx1"/>
                          </a:solidFill>
                        </a:rPr>
                        <a:t>40</a:t>
                      </a:r>
                    </a:p>
                  </a:txBody>
                  <a:tcPr marL="91430" marR="91430" marT="45690" marB="4569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a:ln>
                            <a:noFill/>
                          </a:ln>
                          <a:solidFill>
                            <a:schemeClr val="tx1"/>
                          </a:solidFill>
                          <a:effectLst/>
                          <a:uLnTx/>
                          <a:uFillTx/>
                          <a:latin typeface="Calibri"/>
                          <a:ea typeface="+mn-ea"/>
                          <a:cs typeface="+mn-cs"/>
                        </a:rPr>
                        <a:t>101/200</a:t>
                      </a:r>
                    </a:p>
                  </a:txBody>
                  <a:tcPr marL="91430" marR="91430" marT="45690" marB="4569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fr-BE" sz="1800" dirty="0">
                          <a:solidFill>
                            <a:srgbClr val="FF0000"/>
                          </a:solidFill>
                        </a:rPr>
                        <a:t>38</a:t>
                      </a:r>
                    </a:p>
                  </a:txBody>
                  <a:tcPr marL="91430" marR="91430" marT="45690" marB="4569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extLst>
                  <a:ext uri="{0D108BD9-81ED-4DB2-BD59-A6C34878D82A}">
                    <a16:rowId xmlns:a16="http://schemas.microsoft.com/office/drawing/2014/main" val="10000"/>
                  </a:ext>
                </a:extLst>
              </a:tr>
            </a:tbl>
          </a:graphicData>
        </a:graphic>
      </p:graphicFrame>
      <p:graphicFrame>
        <p:nvGraphicFramePr>
          <p:cNvPr id="15" name="Tableau 14">
            <a:extLst>
              <a:ext uri="{FF2B5EF4-FFF2-40B4-BE49-F238E27FC236}">
                <a16:creationId xmlns:a16="http://schemas.microsoft.com/office/drawing/2014/main" id="{B3B0F8B9-A397-8626-95F0-4C660C9DFB47}"/>
              </a:ext>
            </a:extLst>
          </p:cNvPr>
          <p:cNvGraphicFramePr>
            <a:graphicFrameLocks noGrp="1"/>
          </p:cNvGraphicFramePr>
          <p:nvPr>
            <p:extLst>
              <p:ext uri="{D42A27DB-BD31-4B8C-83A1-F6EECF244321}">
                <p14:modId xmlns:p14="http://schemas.microsoft.com/office/powerpoint/2010/main" val="3099079456"/>
              </p:ext>
            </p:extLst>
          </p:nvPr>
        </p:nvGraphicFramePr>
        <p:xfrm>
          <a:off x="8026399" y="2737482"/>
          <a:ext cx="1811914" cy="639810"/>
        </p:xfrm>
        <a:graphic>
          <a:graphicData uri="http://schemas.openxmlformats.org/drawingml/2006/table">
            <a:tbl>
              <a:tblPr firstRow="1" bandRow="1">
                <a:tableStyleId>{5C22544A-7EE6-4342-B048-85BDC9FD1C3A}</a:tableStyleId>
              </a:tblPr>
              <a:tblGrid>
                <a:gridCol w="1811914">
                  <a:extLst>
                    <a:ext uri="{9D8B030D-6E8A-4147-A177-3AD203B41FA5}">
                      <a16:colId xmlns:a16="http://schemas.microsoft.com/office/drawing/2014/main" val="20000"/>
                    </a:ext>
                  </a:extLst>
                </a:gridCol>
              </a:tblGrid>
              <a:tr h="639762">
                <a:tc>
                  <a:txBody>
                    <a:bodyPr/>
                    <a:lstStyle/>
                    <a:p>
                      <a:pPr algn="ctr"/>
                      <a:r>
                        <a:rPr lang="nl-BE" sz="1800" dirty="0">
                          <a:solidFill>
                            <a:schemeClr val="accent4"/>
                          </a:solidFill>
                        </a:rPr>
                        <a:t>ECHEC</a:t>
                      </a:r>
                      <a:endParaRPr lang="nl-BE" sz="1800" baseline="0" dirty="0">
                        <a:solidFill>
                          <a:schemeClr val="accent4"/>
                        </a:solidFill>
                      </a:endParaRPr>
                    </a:p>
                    <a:p>
                      <a:pPr algn="ctr"/>
                      <a:r>
                        <a:rPr lang="nl-BE" sz="1800" baseline="0" dirty="0">
                          <a:solidFill>
                            <a:schemeClr val="accent4"/>
                          </a:solidFill>
                        </a:rPr>
                        <a:t>“BONUS”</a:t>
                      </a:r>
                      <a:endParaRPr lang="nl-BE" sz="1800" dirty="0">
                        <a:solidFill>
                          <a:schemeClr val="accent4"/>
                        </a:solidFill>
                      </a:endParaRPr>
                    </a:p>
                  </a:txBody>
                  <a:tcPr marL="91387" marR="91387" marT="45585" marB="4558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extLst>
                  <a:ext uri="{0D108BD9-81ED-4DB2-BD59-A6C34878D82A}">
                    <a16:rowId xmlns:a16="http://schemas.microsoft.com/office/drawing/2014/main" val="10000"/>
                  </a:ext>
                </a:extLst>
              </a:tr>
            </a:tbl>
          </a:graphicData>
        </a:graphic>
      </p:graphicFrame>
      <p:graphicFrame>
        <p:nvGraphicFramePr>
          <p:cNvPr id="16" name="Tableau 15">
            <a:extLst>
              <a:ext uri="{FF2B5EF4-FFF2-40B4-BE49-F238E27FC236}">
                <a16:creationId xmlns:a16="http://schemas.microsoft.com/office/drawing/2014/main" id="{9D5D0901-62DE-0078-1A92-4D6B0702EED3}"/>
              </a:ext>
            </a:extLst>
          </p:cNvPr>
          <p:cNvGraphicFramePr>
            <a:graphicFrameLocks noGrp="1"/>
          </p:cNvGraphicFramePr>
          <p:nvPr>
            <p:extLst>
              <p:ext uri="{D42A27DB-BD31-4B8C-83A1-F6EECF244321}">
                <p14:modId xmlns:p14="http://schemas.microsoft.com/office/powerpoint/2010/main" val="2710921257"/>
              </p:ext>
            </p:extLst>
          </p:nvPr>
        </p:nvGraphicFramePr>
        <p:xfrm>
          <a:off x="2350512" y="3388645"/>
          <a:ext cx="5675888" cy="649287"/>
        </p:xfrm>
        <a:graphic>
          <a:graphicData uri="http://schemas.openxmlformats.org/drawingml/2006/table">
            <a:tbl>
              <a:tblPr firstRow="1" bandRow="1">
                <a:tableStyleId>{5C22544A-7EE6-4342-B048-85BDC9FD1C3A}</a:tableStyleId>
              </a:tblPr>
              <a:tblGrid>
                <a:gridCol w="2146074">
                  <a:extLst>
                    <a:ext uri="{9D8B030D-6E8A-4147-A177-3AD203B41FA5}">
                      <a16:colId xmlns:a16="http://schemas.microsoft.com/office/drawing/2014/main" val="20000"/>
                    </a:ext>
                  </a:extLst>
                </a:gridCol>
                <a:gridCol w="1074655">
                  <a:extLst>
                    <a:ext uri="{9D8B030D-6E8A-4147-A177-3AD203B41FA5}">
                      <a16:colId xmlns:a16="http://schemas.microsoft.com/office/drawing/2014/main" val="20002"/>
                    </a:ext>
                  </a:extLst>
                </a:gridCol>
                <a:gridCol w="1244338">
                  <a:extLst>
                    <a:ext uri="{9D8B030D-6E8A-4147-A177-3AD203B41FA5}">
                      <a16:colId xmlns:a16="http://schemas.microsoft.com/office/drawing/2014/main" val="20003"/>
                    </a:ext>
                  </a:extLst>
                </a:gridCol>
                <a:gridCol w="1210821">
                  <a:extLst>
                    <a:ext uri="{9D8B030D-6E8A-4147-A177-3AD203B41FA5}">
                      <a16:colId xmlns:a16="http://schemas.microsoft.com/office/drawing/2014/main" val="20004"/>
                    </a:ext>
                  </a:extLst>
                </a:gridCol>
              </a:tblGrid>
              <a:tr h="6492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sz="1800" b="1" kern="1200" dirty="0">
                          <a:solidFill>
                            <a:schemeClr val="tx1"/>
                          </a:solidFill>
                          <a:latin typeface="+mn-lt"/>
                          <a:ea typeface="+mn-ea"/>
                          <a:cs typeface="+mn-cs"/>
                        </a:rPr>
                        <a:t>Candidat 3</a:t>
                      </a:r>
                    </a:p>
                  </a:txBody>
                  <a:tcPr marL="91430" marR="91430" marT="45802" marB="45802"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marL="0" algn="ctr" defTabSz="457200" rtl="0" eaLnBrk="1" latinLnBrk="0" hangingPunct="1"/>
                      <a:r>
                        <a:rPr lang="fr-BE" sz="1800" b="1" kern="1200" dirty="0">
                          <a:solidFill>
                            <a:srgbClr val="FF0000"/>
                          </a:solidFill>
                          <a:latin typeface="+mn-lt"/>
                          <a:ea typeface="+mn-ea"/>
                          <a:cs typeface="+mn-cs"/>
                        </a:rPr>
                        <a:t>39</a:t>
                      </a:r>
                    </a:p>
                  </a:txBody>
                  <a:tcPr marL="91430" marR="91430" marT="45802" marB="45802"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BE" sz="1800" b="0" kern="1200" noProof="0" dirty="0">
                          <a:solidFill>
                            <a:schemeClr val="tx1"/>
                          </a:solidFill>
                          <a:latin typeface="+mn-lt"/>
                          <a:ea typeface="+mn-ea"/>
                          <a:cs typeface="+mn-cs"/>
                        </a:rPr>
                        <a:t>101/200</a:t>
                      </a:r>
                    </a:p>
                  </a:txBody>
                  <a:tcPr marL="91430" marR="91430" marT="45802" marB="45802"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marL="0" algn="ctr" defTabSz="457200" rtl="0" eaLnBrk="1" latinLnBrk="0" hangingPunct="1"/>
                      <a:r>
                        <a:rPr lang="fr-BE" sz="1800" b="1" kern="1200" dirty="0">
                          <a:solidFill>
                            <a:srgbClr val="FF0000"/>
                          </a:solidFill>
                          <a:latin typeface="+mn-lt"/>
                          <a:ea typeface="+mn-ea"/>
                          <a:cs typeface="+mn-cs"/>
                        </a:rPr>
                        <a:t>38</a:t>
                      </a:r>
                      <a:endParaRPr lang="fr-BE" sz="1800" b="0" kern="1200" dirty="0">
                        <a:solidFill>
                          <a:srgbClr val="FF0000"/>
                        </a:solidFill>
                        <a:latin typeface="+mn-lt"/>
                        <a:ea typeface="+mn-ea"/>
                        <a:cs typeface="+mn-cs"/>
                      </a:endParaRPr>
                    </a:p>
                  </a:txBody>
                  <a:tcPr marL="91430" marR="91430" marT="45802" marB="45802"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a16="http://schemas.microsoft.com/office/drawing/2014/main" val="10000"/>
                  </a:ext>
                </a:extLst>
              </a:tr>
            </a:tbl>
          </a:graphicData>
        </a:graphic>
      </p:graphicFrame>
      <p:graphicFrame>
        <p:nvGraphicFramePr>
          <p:cNvPr id="17" name="Tableau 16">
            <a:extLst>
              <a:ext uri="{FF2B5EF4-FFF2-40B4-BE49-F238E27FC236}">
                <a16:creationId xmlns:a16="http://schemas.microsoft.com/office/drawing/2014/main" id="{91DE5C05-B687-B6A6-4560-DD47F5B31562}"/>
              </a:ext>
            </a:extLst>
          </p:cNvPr>
          <p:cNvGraphicFramePr>
            <a:graphicFrameLocks noGrp="1"/>
          </p:cNvGraphicFramePr>
          <p:nvPr>
            <p:extLst>
              <p:ext uri="{D42A27DB-BD31-4B8C-83A1-F6EECF244321}">
                <p14:modId xmlns:p14="http://schemas.microsoft.com/office/powerpoint/2010/main" val="3616018654"/>
              </p:ext>
            </p:extLst>
          </p:nvPr>
        </p:nvGraphicFramePr>
        <p:xfrm>
          <a:off x="8026399" y="3367583"/>
          <a:ext cx="1811914" cy="649287"/>
        </p:xfrm>
        <a:graphic>
          <a:graphicData uri="http://schemas.openxmlformats.org/drawingml/2006/table">
            <a:tbl>
              <a:tblPr firstRow="1" bandRow="1">
                <a:tableStyleId>{5C22544A-7EE6-4342-B048-85BDC9FD1C3A}</a:tableStyleId>
              </a:tblPr>
              <a:tblGrid>
                <a:gridCol w="1811914">
                  <a:extLst>
                    <a:ext uri="{9D8B030D-6E8A-4147-A177-3AD203B41FA5}">
                      <a16:colId xmlns:a16="http://schemas.microsoft.com/office/drawing/2014/main" val="20000"/>
                    </a:ext>
                  </a:extLst>
                </a:gridCol>
              </a:tblGrid>
              <a:tr h="649287">
                <a:tc>
                  <a:txBody>
                    <a:bodyPr/>
                    <a:lstStyle/>
                    <a:p>
                      <a:pPr algn="ctr"/>
                      <a:r>
                        <a:rPr lang="nl-BE" sz="1800" dirty="0">
                          <a:solidFill>
                            <a:schemeClr val="accent4"/>
                          </a:solidFill>
                        </a:rPr>
                        <a:t>ECHEC</a:t>
                      </a:r>
                      <a:endParaRPr lang="nl-BE" sz="1800" baseline="0" dirty="0">
                        <a:solidFill>
                          <a:schemeClr val="accent4"/>
                        </a:solidFill>
                      </a:endParaRPr>
                    </a:p>
                    <a:p>
                      <a:pPr algn="ctr"/>
                      <a:r>
                        <a:rPr lang="nl-BE" sz="1800" baseline="0" dirty="0">
                          <a:solidFill>
                            <a:schemeClr val="accent4"/>
                          </a:solidFill>
                        </a:rPr>
                        <a:t>“BONUS”</a:t>
                      </a:r>
                      <a:endParaRPr lang="nl-BE" sz="1800" dirty="0">
                        <a:solidFill>
                          <a:schemeClr val="accent4"/>
                        </a:solidFill>
                      </a:endParaRPr>
                    </a:p>
                  </a:txBody>
                  <a:tcPr marL="91387" marR="91387" marT="45811" marB="4581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extLst>
                  <a:ext uri="{0D108BD9-81ED-4DB2-BD59-A6C34878D82A}">
                    <a16:rowId xmlns:a16="http://schemas.microsoft.com/office/drawing/2014/main" val="10000"/>
                  </a:ext>
                </a:extLst>
              </a:tr>
            </a:tbl>
          </a:graphicData>
        </a:graphic>
      </p:graphicFrame>
      <p:graphicFrame>
        <p:nvGraphicFramePr>
          <p:cNvPr id="18" name="Tableau 17">
            <a:extLst>
              <a:ext uri="{FF2B5EF4-FFF2-40B4-BE49-F238E27FC236}">
                <a16:creationId xmlns:a16="http://schemas.microsoft.com/office/drawing/2014/main" id="{232B5EEF-9029-E584-2C52-44CE93E23554}"/>
              </a:ext>
            </a:extLst>
          </p:cNvPr>
          <p:cNvGraphicFramePr>
            <a:graphicFrameLocks noGrp="1"/>
          </p:cNvGraphicFramePr>
          <p:nvPr>
            <p:extLst>
              <p:ext uri="{D42A27DB-BD31-4B8C-83A1-F6EECF244321}">
                <p14:modId xmlns:p14="http://schemas.microsoft.com/office/powerpoint/2010/main" val="1137882918"/>
              </p:ext>
            </p:extLst>
          </p:nvPr>
        </p:nvGraphicFramePr>
        <p:xfrm>
          <a:off x="2350512" y="4021637"/>
          <a:ext cx="5675885" cy="647700"/>
        </p:xfrm>
        <a:graphic>
          <a:graphicData uri="http://schemas.openxmlformats.org/drawingml/2006/table">
            <a:tbl>
              <a:tblPr firstRow="1" bandRow="1">
                <a:tableStyleId>{5C22544A-7EE6-4342-B048-85BDC9FD1C3A}</a:tableStyleId>
              </a:tblPr>
              <a:tblGrid>
                <a:gridCol w="2146074">
                  <a:extLst>
                    <a:ext uri="{9D8B030D-6E8A-4147-A177-3AD203B41FA5}">
                      <a16:colId xmlns:a16="http://schemas.microsoft.com/office/drawing/2014/main" val="20000"/>
                    </a:ext>
                  </a:extLst>
                </a:gridCol>
                <a:gridCol w="1074655">
                  <a:extLst>
                    <a:ext uri="{9D8B030D-6E8A-4147-A177-3AD203B41FA5}">
                      <a16:colId xmlns:a16="http://schemas.microsoft.com/office/drawing/2014/main" val="20002"/>
                    </a:ext>
                  </a:extLst>
                </a:gridCol>
                <a:gridCol w="1234912">
                  <a:extLst>
                    <a:ext uri="{9D8B030D-6E8A-4147-A177-3AD203B41FA5}">
                      <a16:colId xmlns:a16="http://schemas.microsoft.com/office/drawing/2014/main" val="20003"/>
                    </a:ext>
                  </a:extLst>
                </a:gridCol>
                <a:gridCol w="1220244">
                  <a:extLst>
                    <a:ext uri="{9D8B030D-6E8A-4147-A177-3AD203B41FA5}">
                      <a16:colId xmlns:a16="http://schemas.microsoft.com/office/drawing/2014/main" val="20004"/>
                    </a:ext>
                  </a:extLst>
                </a:gridCol>
              </a:tblGrid>
              <a:tr h="6477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sz="1800" b="1" kern="1200" dirty="0">
                          <a:solidFill>
                            <a:schemeClr val="tx1"/>
                          </a:solidFill>
                          <a:latin typeface="+mn-lt"/>
                          <a:ea typeface="+mn-ea"/>
                          <a:cs typeface="+mn-cs"/>
                        </a:rPr>
                        <a:t>Candidat 4</a:t>
                      </a:r>
                    </a:p>
                  </a:txBody>
                  <a:tcPr marL="91430" marR="91430" marT="45695" marB="45695"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r>
                        <a:rPr lang="fr-BE" sz="1800" b="1" kern="1200" dirty="0">
                          <a:solidFill>
                            <a:schemeClr val="tx1"/>
                          </a:solidFill>
                          <a:latin typeface="+mn-lt"/>
                          <a:ea typeface="+mn-ea"/>
                          <a:cs typeface="+mn-cs"/>
                        </a:rPr>
                        <a:t>48</a:t>
                      </a:r>
                    </a:p>
                  </a:txBody>
                  <a:tcPr marL="91430" marR="91430" marT="45695" marB="45695"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black"/>
                          </a:solidFill>
                          <a:effectLst/>
                          <a:uLnTx/>
                          <a:uFillTx/>
                          <a:latin typeface="Calibri"/>
                          <a:ea typeface="+mn-ea"/>
                          <a:cs typeface="+mn-cs"/>
                        </a:rPr>
                        <a:t>136/200</a:t>
                      </a:r>
                    </a:p>
                  </a:txBody>
                  <a:tcPr marL="91430" marR="91430" marT="45695" marB="45695"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r>
                        <a:rPr lang="fr-BE" sz="1800" b="1" kern="1200" dirty="0">
                          <a:solidFill>
                            <a:schemeClr val="tx1"/>
                          </a:solidFill>
                          <a:latin typeface="+mn-lt"/>
                          <a:ea typeface="+mn-ea"/>
                          <a:cs typeface="+mn-cs"/>
                        </a:rPr>
                        <a:t>57</a:t>
                      </a:r>
                    </a:p>
                  </a:txBody>
                  <a:tcPr marL="91430" marR="91430" marT="45695" marB="45695"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a16="http://schemas.microsoft.com/office/drawing/2014/main" val="10000"/>
                  </a:ext>
                </a:extLst>
              </a:tr>
            </a:tbl>
          </a:graphicData>
        </a:graphic>
      </p:graphicFrame>
      <p:graphicFrame>
        <p:nvGraphicFramePr>
          <p:cNvPr id="19" name="Tableau 18">
            <a:extLst>
              <a:ext uri="{FF2B5EF4-FFF2-40B4-BE49-F238E27FC236}">
                <a16:creationId xmlns:a16="http://schemas.microsoft.com/office/drawing/2014/main" id="{45ABEB90-45EC-6FC1-AF5A-F810D2E5196D}"/>
              </a:ext>
            </a:extLst>
          </p:cNvPr>
          <p:cNvGraphicFramePr>
            <a:graphicFrameLocks noGrp="1"/>
          </p:cNvGraphicFramePr>
          <p:nvPr>
            <p:extLst>
              <p:ext uri="{D42A27DB-BD31-4B8C-83A1-F6EECF244321}">
                <p14:modId xmlns:p14="http://schemas.microsoft.com/office/powerpoint/2010/main" val="1971504538"/>
              </p:ext>
            </p:extLst>
          </p:nvPr>
        </p:nvGraphicFramePr>
        <p:xfrm>
          <a:off x="8026397" y="4000575"/>
          <a:ext cx="1811915" cy="647700"/>
        </p:xfrm>
        <a:graphic>
          <a:graphicData uri="http://schemas.openxmlformats.org/drawingml/2006/table">
            <a:tbl>
              <a:tblPr firstRow="1" bandRow="1">
                <a:tableStyleId>{5C22544A-7EE6-4342-B048-85BDC9FD1C3A}</a:tableStyleId>
              </a:tblPr>
              <a:tblGrid>
                <a:gridCol w="1811915">
                  <a:extLst>
                    <a:ext uri="{9D8B030D-6E8A-4147-A177-3AD203B41FA5}">
                      <a16:colId xmlns:a16="http://schemas.microsoft.com/office/drawing/2014/main" val="20000"/>
                    </a:ext>
                  </a:extLst>
                </a:gridCol>
              </a:tblGrid>
              <a:tr h="647700">
                <a:tc>
                  <a:txBody>
                    <a:bodyPr/>
                    <a:lstStyle/>
                    <a:p>
                      <a:pPr algn="ctr"/>
                      <a:r>
                        <a:rPr lang="fr-BE" sz="1800" b="1" kern="1200" dirty="0">
                          <a:solidFill>
                            <a:srgbClr val="00B050"/>
                          </a:solidFill>
                          <a:latin typeface="+mn-lt"/>
                          <a:ea typeface="+mn-ea"/>
                          <a:cs typeface="+mn-cs"/>
                        </a:rPr>
                        <a:t>RÉUSSI</a:t>
                      </a:r>
                    </a:p>
                  </a:txBody>
                  <a:tcPr marL="91387" marR="91387" marT="45699" marB="45699"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extLst>
                  <a:ext uri="{0D108BD9-81ED-4DB2-BD59-A6C34878D82A}">
                    <a16:rowId xmlns:a16="http://schemas.microsoft.com/office/drawing/2014/main" val="10000"/>
                  </a:ext>
                </a:extLst>
              </a:tr>
            </a:tbl>
          </a:graphicData>
        </a:graphic>
      </p:graphicFrame>
      <p:graphicFrame>
        <p:nvGraphicFramePr>
          <p:cNvPr id="20" name="Tableau 19">
            <a:extLst>
              <a:ext uri="{FF2B5EF4-FFF2-40B4-BE49-F238E27FC236}">
                <a16:creationId xmlns:a16="http://schemas.microsoft.com/office/drawing/2014/main" id="{19D876E8-9CDE-F6F7-7BF9-453C195AACC4}"/>
              </a:ext>
            </a:extLst>
          </p:cNvPr>
          <p:cNvGraphicFramePr>
            <a:graphicFrameLocks noGrp="1"/>
          </p:cNvGraphicFramePr>
          <p:nvPr>
            <p:extLst>
              <p:ext uri="{D42A27DB-BD31-4B8C-83A1-F6EECF244321}">
                <p14:modId xmlns:p14="http://schemas.microsoft.com/office/powerpoint/2010/main" val="490152455"/>
              </p:ext>
            </p:extLst>
          </p:nvPr>
        </p:nvGraphicFramePr>
        <p:xfrm>
          <a:off x="2350509" y="4653042"/>
          <a:ext cx="5675885" cy="647700"/>
        </p:xfrm>
        <a:graphic>
          <a:graphicData uri="http://schemas.openxmlformats.org/drawingml/2006/table">
            <a:tbl>
              <a:tblPr firstRow="1" bandRow="1">
                <a:tableStyleId>{5C22544A-7EE6-4342-B048-85BDC9FD1C3A}</a:tableStyleId>
              </a:tblPr>
              <a:tblGrid>
                <a:gridCol w="2146077">
                  <a:extLst>
                    <a:ext uri="{9D8B030D-6E8A-4147-A177-3AD203B41FA5}">
                      <a16:colId xmlns:a16="http://schemas.microsoft.com/office/drawing/2014/main" val="20000"/>
                    </a:ext>
                  </a:extLst>
                </a:gridCol>
                <a:gridCol w="1084082">
                  <a:extLst>
                    <a:ext uri="{9D8B030D-6E8A-4147-A177-3AD203B41FA5}">
                      <a16:colId xmlns:a16="http://schemas.microsoft.com/office/drawing/2014/main" val="20002"/>
                    </a:ext>
                  </a:extLst>
                </a:gridCol>
                <a:gridCol w="1225485">
                  <a:extLst>
                    <a:ext uri="{9D8B030D-6E8A-4147-A177-3AD203B41FA5}">
                      <a16:colId xmlns:a16="http://schemas.microsoft.com/office/drawing/2014/main" val="20003"/>
                    </a:ext>
                  </a:extLst>
                </a:gridCol>
                <a:gridCol w="1220241">
                  <a:extLst>
                    <a:ext uri="{9D8B030D-6E8A-4147-A177-3AD203B41FA5}">
                      <a16:colId xmlns:a16="http://schemas.microsoft.com/office/drawing/2014/main" val="20004"/>
                    </a:ext>
                  </a:extLst>
                </a:gridCol>
              </a:tblGrid>
              <a:tr h="6477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sz="1800" dirty="0">
                          <a:solidFill>
                            <a:schemeClr val="tx1"/>
                          </a:solidFill>
                        </a:rPr>
                        <a:t>Candidat 5</a:t>
                      </a:r>
                    </a:p>
                  </a:txBody>
                  <a:tcPr marL="91430" marR="91430" marT="45695" marB="45695"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r>
                        <a:rPr lang="fr-BE" sz="1800" b="1" kern="1200" dirty="0">
                          <a:solidFill>
                            <a:schemeClr val="tx1"/>
                          </a:solidFill>
                          <a:latin typeface="+mn-lt"/>
                          <a:ea typeface="+mn-ea"/>
                          <a:cs typeface="+mn-cs"/>
                        </a:rPr>
                        <a:t>42</a:t>
                      </a:r>
                    </a:p>
                  </a:txBody>
                  <a:tcPr marL="91430" marR="91430" marT="45695" marB="45695"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a:ln>
                            <a:noFill/>
                          </a:ln>
                          <a:solidFill>
                            <a:srgbClr val="FF0000"/>
                          </a:solidFill>
                          <a:effectLst/>
                          <a:uLnTx/>
                          <a:uFillTx/>
                          <a:latin typeface="Calibri"/>
                          <a:ea typeface="+mn-ea"/>
                          <a:cs typeface="+mn-cs"/>
                        </a:rPr>
                        <a:t>95/200</a:t>
                      </a:r>
                    </a:p>
                  </a:txBody>
                  <a:tcPr marL="91430" marR="91430" marT="45695" marB="45695"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r>
                        <a:rPr lang="fr-BE" sz="1800" b="1" kern="1200" dirty="0">
                          <a:solidFill>
                            <a:schemeClr val="tx1"/>
                          </a:solidFill>
                          <a:latin typeface="+mn-lt"/>
                          <a:ea typeface="+mn-ea"/>
                          <a:cs typeface="+mn-cs"/>
                        </a:rPr>
                        <a:t>41</a:t>
                      </a:r>
                    </a:p>
                  </a:txBody>
                  <a:tcPr marL="91430" marR="91430" marT="45695" marB="45695"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a16="http://schemas.microsoft.com/office/drawing/2014/main" val="10000"/>
                  </a:ext>
                </a:extLst>
              </a:tr>
            </a:tbl>
          </a:graphicData>
        </a:graphic>
      </p:graphicFrame>
      <p:graphicFrame>
        <p:nvGraphicFramePr>
          <p:cNvPr id="21" name="Tableau 20">
            <a:extLst>
              <a:ext uri="{FF2B5EF4-FFF2-40B4-BE49-F238E27FC236}">
                <a16:creationId xmlns:a16="http://schemas.microsoft.com/office/drawing/2014/main" id="{05D26E22-283B-669B-D621-E0246E996E0E}"/>
              </a:ext>
            </a:extLst>
          </p:cNvPr>
          <p:cNvGraphicFramePr>
            <a:graphicFrameLocks noGrp="1"/>
          </p:cNvGraphicFramePr>
          <p:nvPr>
            <p:extLst>
              <p:ext uri="{D42A27DB-BD31-4B8C-83A1-F6EECF244321}">
                <p14:modId xmlns:p14="http://schemas.microsoft.com/office/powerpoint/2010/main" val="3419283896"/>
              </p:ext>
            </p:extLst>
          </p:nvPr>
        </p:nvGraphicFramePr>
        <p:xfrm>
          <a:off x="8026399" y="4640401"/>
          <a:ext cx="1811913" cy="647700"/>
        </p:xfrm>
        <a:graphic>
          <a:graphicData uri="http://schemas.openxmlformats.org/drawingml/2006/table">
            <a:tbl>
              <a:tblPr firstRow="1" bandRow="1">
                <a:tableStyleId>{5C22544A-7EE6-4342-B048-85BDC9FD1C3A}</a:tableStyleId>
              </a:tblPr>
              <a:tblGrid>
                <a:gridCol w="1811913">
                  <a:extLst>
                    <a:ext uri="{9D8B030D-6E8A-4147-A177-3AD203B41FA5}">
                      <a16:colId xmlns:a16="http://schemas.microsoft.com/office/drawing/2014/main" val="20000"/>
                    </a:ext>
                  </a:extLst>
                </a:gridCol>
              </a:tblGrid>
              <a:tr h="647700">
                <a:tc>
                  <a:txBody>
                    <a:bodyPr/>
                    <a:lstStyle/>
                    <a:p>
                      <a:pPr algn="ctr"/>
                      <a:r>
                        <a:rPr lang="fr-BE" sz="1800" b="1" kern="1200" dirty="0">
                          <a:solidFill>
                            <a:srgbClr val="00B050"/>
                          </a:solidFill>
                          <a:latin typeface="+mn-lt"/>
                          <a:ea typeface="+mn-ea"/>
                          <a:cs typeface="+mn-cs"/>
                        </a:rPr>
                        <a:t>RÉUSSI</a:t>
                      </a:r>
                      <a:endParaRPr lang="fr-BE" sz="1800" dirty="0">
                        <a:solidFill>
                          <a:srgbClr val="00B050"/>
                        </a:solidFill>
                      </a:endParaRPr>
                    </a:p>
                  </a:txBody>
                  <a:tcPr marL="91387" marR="91387" marT="45699" marB="45699"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extLst>
                  <a:ext uri="{0D108BD9-81ED-4DB2-BD59-A6C34878D82A}">
                    <a16:rowId xmlns:a16="http://schemas.microsoft.com/office/drawing/2014/main" val="10000"/>
                  </a:ext>
                </a:extLst>
              </a:tr>
            </a:tbl>
          </a:graphicData>
        </a:graphic>
      </p:graphicFrame>
      <p:graphicFrame>
        <p:nvGraphicFramePr>
          <p:cNvPr id="22" name="Tableau 21">
            <a:extLst>
              <a:ext uri="{FF2B5EF4-FFF2-40B4-BE49-F238E27FC236}">
                <a16:creationId xmlns:a16="http://schemas.microsoft.com/office/drawing/2014/main" id="{5F1AE730-152D-8B0A-0C6F-BFEF2601AD7E}"/>
              </a:ext>
            </a:extLst>
          </p:cNvPr>
          <p:cNvGraphicFramePr>
            <a:graphicFrameLocks noGrp="1"/>
          </p:cNvGraphicFramePr>
          <p:nvPr>
            <p:extLst>
              <p:ext uri="{D42A27DB-BD31-4B8C-83A1-F6EECF244321}">
                <p14:modId xmlns:p14="http://schemas.microsoft.com/office/powerpoint/2010/main" val="2761650076"/>
              </p:ext>
            </p:extLst>
          </p:nvPr>
        </p:nvGraphicFramePr>
        <p:xfrm>
          <a:off x="2350504" y="5280926"/>
          <a:ext cx="5675885" cy="647700"/>
        </p:xfrm>
        <a:graphic>
          <a:graphicData uri="http://schemas.openxmlformats.org/drawingml/2006/table">
            <a:tbl>
              <a:tblPr firstRow="1" bandRow="1">
                <a:tableStyleId>{5C22544A-7EE6-4342-B048-85BDC9FD1C3A}</a:tableStyleId>
              </a:tblPr>
              <a:tblGrid>
                <a:gridCol w="2136655">
                  <a:extLst>
                    <a:ext uri="{9D8B030D-6E8A-4147-A177-3AD203B41FA5}">
                      <a16:colId xmlns:a16="http://schemas.microsoft.com/office/drawing/2014/main" val="20000"/>
                    </a:ext>
                  </a:extLst>
                </a:gridCol>
                <a:gridCol w="1102936">
                  <a:extLst>
                    <a:ext uri="{9D8B030D-6E8A-4147-A177-3AD203B41FA5}">
                      <a16:colId xmlns:a16="http://schemas.microsoft.com/office/drawing/2014/main" val="20002"/>
                    </a:ext>
                  </a:extLst>
                </a:gridCol>
                <a:gridCol w="1206631">
                  <a:extLst>
                    <a:ext uri="{9D8B030D-6E8A-4147-A177-3AD203B41FA5}">
                      <a16:colId xmlns:a16="http://schemas.microsoft.com/office/drawing/2014/main" val="20003"/>
                    </a:ext>
                  </a:extLst>
                </a:gridCol>
                <a:gridCol w="1229663">
                  <a:extLst>
                    <a:ext uri="{9D8B030D-6E8A-4147-A177-3AD203B41FA5}">
                      <a16:colId xmlns:a16="http://schemas.microsoft.com/office/drawing/2014/main" val="20004"/>
                    </a:ext>
                  </a:extLst>
                </a:gridCol>
              </a:tblGrid>
              <a:tr h="6477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sz="1800" b="1" kern="1200" dirty="0">
                          <a:solidFill>
                            <a:schemeClr val="tx1"/>
                          </a:solidFill>
                          <a:latin typeface="+mn-lt"/>
                          <a:ea typeface="+mn-ea"/>
                          <a:cs typeface="+mn-cs"/>
                        </a:rPr>
                        <a:t>Candidat 6</a:t>
                      </a:r>
                    </a:p>
                  </a:txBody>
                  <a:tcPr marL="91430" marR="91430" marT="45695" marB="45695"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fr-BE" sz="1800" b="1" kern="1200" dirty="0">
                          <a:solidFill>
                            <a:srgbClr val="FF0000"/>
                          </a:solidFill>
                          <a:latin typeface="+mn-lt"/>
                          <a:ea typeface="+mn-ea"/>
                          <a:cs typeface="+mn-cs"/>
                        </a:rPr>
                        <a:t>38</a:t>
                      </a:r>
                    </a:p>
                  </a:txBody>
                  <a:tcPr marL="91430" marR="91430" marT="45695" marB="45695"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FF0000"/>
                          </a:solidFill>
                          <a:effectLst/>
                          <a:uLnTx/>
                          <a:uFillTx/>
                          <a:latin typeface="Calibri"/>
                          <a:ea typeface="+mn-ea"/>
                          <a:cs typeface="+mn-cs"/>
                        </a:rPr>
                        <a:t>87/200</a:t>
                      </a:r>
                    </a:p>
                  </a:txBody>
                  <a:tcPr marL="91430" marR="91430" marT="45695" marB="45695"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fr-BE" sz="1800" b="1" kern="1200" dirty="0">
                          <a:solidFill>
                            <a:srgbClr val="FF0000"/>
                          </a:solidFill>
                          <a:latin typeface="+mn-lt"/>
                          <a:ea typeface="+mn-ea"/>
                          <a:cs typeface="+mn-cs"/>
                        </a:rPr>
                        <a:t>36</a:t>
                      </a:r>
                    </a:p>
                  </a:txBody>
                  <a:tcPr marL="91430" marR="91430" marT="45695" marB="45695"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extLst>
                  <a:ext uri="{0D108BD9-81ED-4DB2-BD59-A6C34878D82A}">
                    <a16:rowId xmlns:a16="http://schemas.microsoft.com/office/drawing/2014/main" val="10000"/>
                  </a:ext>
                </a:extLst>
              </a:tr>
            </a:tbl>
          </a:graphicData>
        </a:graphic>
      </p:graphicFrame>
      <p:graphicFrame>
        <p:nvGraphicFramePr>
          <p:cNvPr id="23" name="Tableau 22">
            <a:extLst>
              <a:ext uri="{FF2B5EF4-FFF2-40B4-BE49-F238E27FC236}">
                <a16:creationId xmlns:a16="http://schemas.microsoft.com/office/drawing/2014/main" id="{69E503A0-56E0-CD5F-0A3B-4D7424D3EC3D}"/>
              </a:ext>
            </a:extLst>
          </p:cNvPr>
          <p:cNvGraphicFramePr>
            <a:graphicFrameLocks noGrp="1"/>
          </p:cNvGraphicFramePr>
          <p:nvPr>
            <p:extLst>
              <p:ext uri="{D42A27DB-BD31-4B8C-83A1-F6EECF244321}">
                <p14:modId xmlns:p14="http://schemas.microsoft.com/office/powerpoint/2010/main" val="1742647726"/>
              </p:ext>
            </p:extLst>
          </p:nvPr>
        </p:nvGraphicFramePr>
        <p:xfrm>
          <a:off x="8026399" y="5268152"/>
          <a:ext cx="1811913" cy="647700"/>
        </p:xfrm>
        <a:graphic>
          <a:graphicData uri="http://schemas.openxmlformats.org/drawingml/2006/table">
            <a:tbl>
              <a:tblPr firstRow="1" bandRow="1">
                <a:tableStyleId>{5C22544A-7EE6-4342-B048-85BDC9FD1C3A}</a:tableStyleId>
              </a:tblPr>
              <a:tblGrid>
                <a:gridCol w="1811913">
                  <a:extLst>
                    <a:ext uri="{9D8B030D-6E8A-4147-A177-3AD203B41FA5}">
                      <a16:colId xmlns:a16="http://schemas.microsoft.com/office/drawing/2014/main" val="20000"/>
                    </a:ext>
                  </a:extLst>
                </a:gridCol>
              </a:tblGrid>
              <a:tr h="647700">
                <a:tc>
                  <a:txBody>
                    <a:bodyPr/>
                    <a:lstStyle/>
                    <a:p>
                      <a:pPr algn="ctr"/>
                      <a:r>
                        <a:rPr lang="nl-BE" sz="1800" dirty="0">
                          <a:solidFill>
                            <a:srgbClr val="FF0000"/>
                          </a:solidFill>
                        </a:rPr>
                        <a:t>ECHEC</a:t>
                      </a:r>
                      <a:endParaRPr lang="nl-BE" sz="1800" baseline="0" dirty="0">
                        <a:solidFill>
                          <a:srgbClr val="FF0000"/>
                        </a:solidFill>
                      </a:endParaRPr>
                    </a:p>
                    <a:p>
                      <a:pPr algn="ctr"/>
                      <a:r>
                        <a:rPr lang="nl-BE" sz="1800" baseline="0" dirty="0">
                          <a:solidFill>
                            <a:srgbClr val="FF0000"/>
                          </a:solidFill>
                        </a:rPr>
                        <a:t>“PAS DE BONUS”</a:t>
                      </a:r>
                      <a:endParaRPr lang="nl-BE" sz="1800" dirty="0">
                        <a:solidFill>
                          <a:srgbClr val="FF0000"/>
                        </a:solidFill>
                      </a:endParaRPr>
                    </a:p>
                  </a:txBody>
                  <a:tcPr marL="91387" marR="91387" marT="45699" marB="45699">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8599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bwMode="auto">
          <a:xfrm>
            <a:off x="609599" y="423292"/>
            <a:ext cx="10969625"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BE" altLang="fr-FR" b="1" dirty="0">
                <a:solidFill>
                  <a:srgbClr val="002060"/>
                </a:solidFill>
              </a:rPr>
              <a:t>Connaissance de la langue</a:t>
            </a:r>
            <a:endParaRPr lang="fr-BE" b="1" dirty="0">
              <a:solidFill>
                <a:srgbClr val="002060"/>
              </a:solidFill>
            </a:endParaRPr>
          </a:p>
        </p:txBody>
      </p:sp>
      <p:sp>
        <p:nvSpPr>
          <p:cNvPr id="3" name="Espace réservé du contenu 2"/>
          <p:cNvSpPr>
            <a:spLocks noGrp="1"/>
          </p:cNvSpPr>
          <p:nvPr>
            <p:ph idx="1"/>
          </p:nvPr>
        </p:nvSpPr>
        <p:spPr>
          <a:xfrm>
            <a:off x="609598" y="1062872"/>
            <a:ext cx="10969625" cy="4525963"/>
          </a:xfrm>
        </p:spPr>
        <p:txBody>
          <a:bodyPr/>
          <a:lstStyle/>
          <a:p>
            <a:pPr eaLnBrk="1" fontAlgn="auto" hangingPunct="1">
              <a:spcAft>
                <a:spcPts val="0"/>
              </a:spcAft>
              <a:buFont typeface="Wingdings" panose="05000000000000000000" pitchFamily="2" charset="2"/>
              <a:buChar char="Ø"/>
              <a:defRPr/>
            </a:pPr>
            <a:r>
              <a:rPr lang="fr-BE" altLang="fr-FR" dirty="0">
                <a:solidFill>
                  <a:srgbClr val="002060"/>
                </a:solidFill>
              </a:rPr>
              <a:t> À DPRS -&gt; Jour différent de l’épreuve professionnelle</a:t>
            </a:r>
          </a:p>
          <a:p>
            <a:pPr eaLnBrk="1" fontAlgn="auto" hangingPunct="1">
              <a:spcAft>
                <a:spcPts val="0"/>
              </a:spcAft>
              <a:buFont typeface="Wingdings" panose="05000000000000000000" pitchFamily="2" charset="2"/>
              <a:buChar char="Ø"/>
              <a:defRPr/>
            </a:pPr>
            <a:r>
              <a:rPr lang="fr-BE" altLang="fr-FR" dirty="0">
                <a:solidFill>
                  <a:srgbClr val="002060"/>
                </a:solidFill>
              </a:rPr>
              <a:t>Evaluation de la connaissance de :</a:t>
            </a:r>
          </a:p>
          <a:p>
            <a:pPr lvl="1" eaLnBrk="1" fontAlgn="auto" hangingPunct="1">
              <a:spcAft>
                <a:spcPts val="0"/>
              </a:spcAft>
              <a:buFont typeface="Wingdings" panose="05000000000000000000" pitchFamily="2" charset="2"/>
              <a:buChar char="ü"/>
              <a:defRPr/>
            </a:pPr>
            <a:r>
              <a:rPr lang="fr-BE" altLang="fr-FR" dirty="0">
                <a:solidFill>
                  <a:srgbClr val="002060"/>
                </a:solidFill>
              </a:rPr>
              <a:t> Grammaire </a:t>
            </a:r>
          </a:p>
          <a:p>
            <a:pPr lvl="1" eaLnBrk="1" fontAlgn="auto" hangingPunct="1">
              <a:spcAft>
                <a:spcPts val="0"/>
              </a:spcAft>
              <a:buFont typeface="Wingdings" panose="05000000000000000000" pitchFamily="2" charset="2"/>
              <a:buChar char="ü"/>
              <a:defRPr/>
            </a:pPr>
            <a:r>
              <a:rPr lang="fr-BE" altLang="fr-FR" dirty="0">
                <a:solidFill>
                  <a:srgbClr val="002060"/>
                </a:solidFill>
              </a:rPr>
              <a:t> Relations entre les mots</a:t>
            </a:r>
          </a:p>
          <a:p>
            <a:pPr lvl="1" eaLnBrk="1" fontAlgn="auto" hangingPunct="1">
              <a:spcAft>
                <a:spcPts val="0"/>
              </a:spcAft>
              <a:buFont typeface="Wingdings" panose="05000000000000000000" pitchFamily="2" charset="2"/>
              <a:buChar char="ü"/>
              <a:defRPr/>
            </a:pPr>
            <a:r>
              <a:rPr lang="fr-BE" altLang="fr-FR" dirty="0">
                <a:solidFill>
                  <a:srgbClr val="002060"/>
                </a:solidFill>
              </a:rPr>
              <a:t> Orthographe</a:t>
            </a:r>
          </a:p>
          <a:p>
            <a:pPr lvl="1" eaLnBrk="1" fontAlgn="auto" hangingPunct="1">
              <a:spcAft>
                <a:spcPts val="0"/>
              </a:spcAft>
              <a:buFont typeface="Wingdings" panose="05000000000000000000" pitchFamily="2" charset="2"/>
              <a:buChar char="ü"/>
              <a:defRPr/>
            </a:pPr>
            <a:r>
              <a:rPr lang="fr-BE" altLang="fr-FR" dirty="0">
                <a:solidFill>
                  <a:srgbClr val="002060"/>
                </a:solidFill>
              </a:rPr>
              <a:t> Compréhension de contexte</a:t>
            </a:r>
          </a:p>
          <a:p>
            <a:pPr lvl="1" eaLnBrk="1" fontAlgn="auto" hangingPunct="1">
              <a:spcAft>
                <a:spcPts val="0"/>
              </a:spcAft>
              <a:buFont typeface="Wingdings" panose="05000000000000000000" pitchFamily="2" charset="2"/>
              <a:buChar char="ü"/>
              <a:defRPr/>
            </a:pPr>
            <a:r>
              <a:rPr lang="fr-BE" altLang="fr-FR" dirty="0">
                <a:solidFill>
                  <a:srgbClr val="002060"/>
                </a:solidFill>
              </a:rPr>
              <a:t> Vocabulaire</a:t>
            </a:r>
          </a:p>
          <a:p>
            <a:pPr marL="0" indent="0" eaLnBrk="1" fontAlgn="auto" hangingPunct="1">
              <a:spcBef>
                <a:spcPts val="0"/>
              </a:spcBef>
              <a:spcAft>
                <a:spcPts val="0"/>
              </a:spcAft>
              <a:buNone/>
              <a:defRPr/>
            </a:pPr>
            <a:r>
              <a:rPr lang="fr-BE" sz="3200" b="1" dirty="0">
                <a:solidFill>
                  <a:srgbClr val="FF0000"/>
                </a:solidFill>
                <a:latin typeface="TheSans B5 Plain" charset="0"/>
                <a:cs typeface="TheSans B5 Plain" charset="0"/>
              </a:rPr>
              <a:t> </a:t>
            </a:r>
            <a:r>
              <a:rPr lang="fr-BE" sz="4800" b="1" dirty="0">
                <a:solidFill>
                  <a:srgbClr val="002060"/>
                </a:solidFill>
                <a:latin typeface="TheSans B5 Plain" charset="0"/>
                <a:cs typeface="TheSans B5 Plain" charset="0"/>
              </a:rPr>
              <a:t>☞ </a:t>
            </a:r>
            <a:r>
              <a:rPr lang="fr-BE" sz="2800" dirty="0">
                <a:solidFill>
                  <a:srgbClr val="002060"/>
                </a:solidFill>
                <a:cs typeface="TheSans B5 Plain" charset="0"/>
              </a:rPr>
              <a:t>Démo langue sur </a:t>
            </a:r>
            <a:r>
              <a:rPr lang="fr-BE" sz="2800" dirty="0" err="1">
                <a:solidFill>
                  <a:srgbClr val="002060"/>
                </a:solidFill>
                <a:cs typeface="TheSans B5 Plain" charset="0"/>
              </a:rPr>
              <a:t>Jobpol</a:t>
            </a:r>
            <a:endParaRPr lang="fr-BE" sz="2800" dirty="0">
              <a:solidFill>
                <a:srgbClr val="002060"/>
              </a:solidFill>
              <a:cs typeface="TheSans B5 Plain" charset="0"/>
            </a:endParaRPr>
          </a:p>
          <a:p>
            <a:pPr marL="0" indent="0" eaLnBrk="1" fontAlgn="auto" hangingPunct="1">
              <a:spcAft>
                <a:spcPts val="0"/>
              </a:spcAft>
              <a:buNone/>
              <a:defRPr/>
            </a:pPr>
            <a:r>
              <a:rPr lang="fr-BE" altLang="fr-FR" sz="1800" dirty="0">
                <a:solidFill>
                  <a:srgbClr val="0000FF"/>
                </a:solidFill>
                <a:hlinkClick r:id="rId2"/>
              </a:rPr>
              <a:t>https://www.jobpol.be/fr/je-travaille-deja-a-la-police/je-suis-deja-inspecteur-de-police#examens-de-promotion</a:t>
            </a:r>
            <a:endParaRPr lang="fr-BE" altLang="fr-FR" sz="1800" dirty="0">
              <a:solidFill>
                <a:srgbClr val="0000FF"/>
              </a:solidFill>
            </a:endParaRPr>
          </a:p>
          <a:p>
            <a:pPr marL="0" indent="0" eaLnBrk="1" fontAlgn="auto" hangingPunct="1">
              <a:spcAft>
                <a:spcPts val="0"/>
              </a:spcAft>
              <a:buNone/>
              <a:defRPr/>
            </a:pPr>
            <a:endParaRPr lang="fr-BE" altLang="fr-FR" sz="1800" dirty="0">
              <a:solidFill>
                <a:srgbClr val="0000FF"/>
              </a:solidFill>
            </a:endParaRPr>
          </a:p>
          <a:p>
            <a:pPr eaLnBrk="1" fontAlgn="auto" hangingPunct="1">
              <a:spcAft>
                <a:spcPts val="0"/>
              </a:spcAft>
              <a:buFont typeface="Wingdings" panose="05000000000000000000" pitchFamily="2" charset="2"/>
              <a:buChar char="Ø"/>
              <a:defRPr/>
            </a:pPr>
            <a:endParaRPr lang="en-US" altLang="fr-FR" dirty="0">
              <a:solidFill>
                <a:srgbClr val="002060"/>
              </a:solidFill>
            </a:endParaRPr>
          </a:p>
          <a:p>
            <a:pPr eaLnBrk="1" fontAlgn="auto" hangingPunct="1">
              <a:spcAft>
                <a:spcPts val="0"/>
              </a:spcAft>
              <a:buFont typeface="Arial"/>
              <a:buChar char="•"/>
              <a:defRPr/>
            </a:pPr>
            <a:endParaRPr lang="fr-B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323CA-D106-49D8-9CA0-06C6E95A5688}"/>
              </a:ext>
            </a:extLst>
          </p:cNvPr>
          <p:cNvSpPr>
            <a:spLocks noGrp="1"/>
          </p:cNvSpPr>
          <p:nvPr>
            <p:ph type="title"/>
          </p:nvPr>
        </p:nvSpPr>
        <p:spPr/>
        <p:txBody>
          <a:bodyPr/>
          <a:lstStyle/>
          <a:p>
            <a:r>
              <a:rPr lang="fr-BE" sz="4400" b="1">
                <a:solidFill>
                  <a:srgbClr val="002060"/>
                </a:solidFill>
              </a:rPr>
              <a:t>Connaissances professionnelles</a:t>
            </a:r>
            <a:endParaRPr lang="fr-BE"/>
          </a:p>
        </p:txBody>
      </p:sp>
      <p:sp>
        <p:nvSpPr>
          <p:cNvPr id="3" name="Espace réservé du contenu 2">
            <a:extLst>
              <a:ext uri="{FF2B5EF4-FFF2-40B4-BE49-F238E27FC236}">
                <a16:creationId xmlns:a16="http://schemas.microsoft.com/office/drawing/2014/main" id="{D335F45F-6593-4956-8CDE-9CFCA0F7D5DE}"/>
              </a:ext>
            </a:extLst>
          </p:cNvPr>
          <p:cNvSpPr>
            <a:spLocks noGrp="1"/>
          </p:cNvSpPr>
          <p:nvPr>
            <p:ph idx="1"/>
          </p:nvPr>
        </p:nvSpPr>
        <p:spPr/>
        <p:txBody>
          <a:bodyPr/>
          <a:lstStyle/>
          <a:p>
            <a:pPr marL="0" indent="0">
              <a:buNone/>
            </a:pPr>
            <a:r>
              <a:rPr lang="fr-BE" sz="3200">
                <a:solidFill>
                  <a:srgbClr val="002060"/>
                </a:solidFill>
                <a:cs typeface="TheSans B5 Plain" charset="0"/>
              </a:rPr>
              <a:t>3 domaines :</a:t>
            </a:r>
          </a:p>
          <a:p>
            <a:pPr marL="0" indent="0">
              <a:buNone/>
            </a:pPr>
            <a:r>
              <a:rPr lang="fr-BE" sz="3200">
                <a:solidFill>
                  <a:srgbClr val="002060"/>
                </a:solidFill>
                <a:cs typeface="TheSans B5 Plain" charset="0"/>
              </a:rPr>
              <a:t>	- Police administrative</a:t>
            </a:r>
          </a:p>
          <a:p>
            <a:pPr marL="0" indent="0">
              <a:buNone/>
            </a:pPr>
            <a:r>
              <a:rPr lang="fr-BE" sz="3200">
                <a:solidFill>
                  <a:srgbClr val="002060"/>
                </a:solidFill>
                <a:cs typeface="TheSans B5 Plain" charset="0"/>
              </a:rPr>
              <a:t>	- Police judiciaire</a:t>
            </a:r>
          </a:p>
          <a:p>
            <a:pPr marL="0" indent="0">
              <a:buNone/>
            </a:pPr>
            <a:r>
              <a:rPr lang="fr-BE" sz="3200">
                <a:solidFill>
                  <a:srgbClr val="002060"/>
                </a:solidFill>
                <a:cs typeface="TheSans B5 Plain" charset="0"/>
              </a:rPr>
              <a:t>	- Gestion et développement</a:t>
            </a:r>
          </a:p>
          <a:p>
            <a:endParaRPr lang="fr-BE"/>
          </a:p>
        </p:txBody>
      </p:sp>
    </p:spTree>
    <p:extLst>
      <p:ext uri="{BB962C8B-B14F-4D97-AF65-F5344CB8AC3E}">
        <p14:creationId xmlns:p14="http://schemas.microsoft.com/office/powerpoint/2010/main" val="1666254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8E26E5-9657-9366-BB73-9B5C9076F414}"/>
              </a:ext>
            </a:extLst>
          </p:cNvPr>
          <p:cNvSpPr>
            <a:spLocks noGrp="1"/>
          </p:cNvSpPr>
          <p:nvPr>
            <p:ph type="title"/>
          </p:nvPr>
        </p:nvSpPr>
        <p:spPr/>
        <p:txBody>
          <a:bodyPr/>
          <a:lstStyle/>
          <a:p>
            <a:r>
              <a:rPr lang="nl-BE" altLang="fr-FR" b="1" dirty="0" err="1">
                <a:solidFill>
                  <a:srgbClr val="002060"/>
                </a:solidFill>
              </a:rPr>
              <a:t>Domaine</a:t>
            </a:r>
            <a:r>
              <a:rPr lang="nl-BE" altLang="fr-FR" b="1" dirty="0">
                <a:solidFill>
                  <a:srgbClr val="002060"/>
                </a:solidFill>
              </a:rPr>
              <a:t> 1: </a:t>
            </a:r>
            <a:r>
              <a:rPr lang="nl-BE" altLang="fr-FR" b="1" dirty="0" err="1">
                <a:solidFill>
                  <a:srgbClr val="002060"/>
                </a:solidFill>
              </a:rPr>
              <a:t>Police</a:t>
            </a:r>
            <a:r>
              <a:rPr lang="nl-BE" altLang="fr-FR" b="1" dirty="0">
                <a:solidFill>
                  <a:srgbClr val="002060"/>
                </a:solidFill>
              </a:rPr>
              <a:t> </a:t>
            </a:r>
            <a:r>
              <a:rPr lang="nl-BE" altLang="fr-FR" b="1" dirty="0" err="1">
                <a:solidFill>
                  <a:srgbClr val="002060"/>
                </a:solidFill>
              </a:rPr>
              <a:t>administrative</a:t>
            </a:r>
            <a:endParaRPr lang="fr-BE" dirty="0"/>
          </a:p>
        </p:txBody>
      </p:sp>
      <p:sp>
        <p:nvSpPr>
          <p:cNvPr id="3" name="Espace réservé du contenu 2">
            <a:extLst>
              <a:ext uri="{FF2B5EF4-FFF2-40B4-BE49-F238E27FC236}">
                <a16:creationId xmlns:a16="http://schemas.microsoft.com/office/drawing/2014/main" id="{8EF4423D-9DA1-A66D-7366-662544D80837}"/>
              </a:ext>
            </a:extLst>
          </p:cNvPr>
          <p:cNvSpPr>
            <a:spLocks noGrp="1"/>
          </p:cNvSpPr>
          <p:nvPr>
            <p:ph idx="1"/>
          </p:nvPr>
        </p:nvSpPr>
        <p:spPr>
          <a:xfrm>
            <a:off x="609441" y="2057399"/>
            <a:ext cx="10969943" cy="4525963"/>
          </a:xfrm>
        </p:spPr>
        <p:txBody>
          <a:bodyPr/>
          <a:lstStyle/>
          <a:p>
            <a:pPr>
              <a:buFont typeface="Wingdings" panose="05000000000000000000" pitchFamily="2" charset="2"/>
              <a:buChar char="Ø"/>
            </a:pPr>
            <a:r>
              <a:rPr lang="fr-BE" dirty="0">
                <a:solidFill>
                  <a:srgbClr val="002060"/>
                </a:solidFill>
              </a:rPr>
              <a:t> </a:t>
            </a:r>
            <a:r>
              <a:rPr lang="fr-BE" altLang="fr-FR" dirty="0">
                <a:solidFill>
                  <a:srgbClr val="002060"/>
                </a:solidFill>
              </a:rPr>
              <a:t>Petit casus</a:t>
            </a:r>
          </a:p>
          <a:p>
            <a:pPr>
              <a:buFont typeface="Wingdings" panose="05000000000000000000" pitchFamily="2" charset="2"/>
              <a:buChar char="Ø"/>
            </a:pPr>
            <a:endParaRPr lang="fr-BE" dirty="0">
              <a:solidFill>
                <a:srgbClr val="002060"/>
              </a:solidFill>
            </a:endParaRPr>
          </a:p>
          <a:p>
            <a:pPr>
              <a:buFont typeface="Wingdings" panose="05000000000000000000" pitchFamily="2" charset="2"/>
              <a:buChar char="Ø"/>
            </a:pPr>
            <a:r>
              <a:rPr lang="nl-BE" altLang="fr-FR" dirty="0">
                <a:solidFill>
                  <a:srgbClr val="002060"/>
                </a:solidFill>
              </a:rPr>
              <a:t> </a:t>
            </a:r>
            <a:r>
              <a:rPr lang="nl-BE" altLang="fr-FR" dirty="0" err="1">
                <a:solidFill>
                  <a:srgbClr val="002060"/>
                </a:solidFill>
              </a:rPr>
              <a:t>Questions</a:t>
            </a:r>
            <a:r>
              <a:rPr lang="nl-BE" altLang="fr-FR" dirty="0">
                <a:solidFill>
                  <a:srgbClr val="002060"/>
                </a:solidFill>
              </a:rPr>
              <a:t> semi-</a:t>
            </a:r>
            <a:r>
              <a:rPr lang="nl-BE" altLang="fr-FR" dirty="0" err="1">
                <a:solidFill>
                  <a:srgbClr val="002060"/>
                </a:solidFill>
              </a:rPr>
              <a:t>ouvertes</a:t>
            </a:r>
            <a:r>
              <a:rPr lang="nl-BE" altLang="fr-FR" dirty="0">
                <a:solidFill>
                  <a:srgbClr val="002060"/>
                </a:solidFill>
              </a:rPr>
              <a:t> et </a:t>
            </a:r>
            <a:r>
              <a:rPr lang="nl-BE" altLang="fr-FR" dirty="0" err="1">
                <a:solidFill>
                  <a:srgbClr val="002060"/>
                </a:solidFill>
              </a:rPr>
              <a:t>fermées</a:t>
            </a:r>
            <a:r>
              <a:rPr lang="nl-BE" altLang="fr-FR" dirty="0">
                <a:solidFill>
                  <a:srgbClr val="002060"/>
                </a:solidFill>
              </a:rPr>
              <a:t>.</a:t>
            </a:r>
            <a:endParaRPr lang="fr-BE" dirty="0">
              <a:solidFill>
                <a:srgbClr val="002060"/>
              </a:solidFill>
            </a:endParaRPr>
          </a:p>
        </p:txBody>
      </p:sp>
    </p:spTree>
    <p:extLst>
      <p:ext uri="{BB962C8B-B14F-4D97-AF65-F5344CB8AC3E}">
        <p14:creationId xmlns:p14="http://schemas.microsoft.com/office/powerpoint/2010/main" val="1479623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bwMode="auto">
          <a:xfrm>
            <a:off x="609600" y="274638"/>
            <a:ext cx="10969625"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BE" sz="4800" b="1">
                <a:solidFill>
                  <a:srgbClr val="002060"/>
                </a:solidFill>
              </a:rPr>
              <a:t>P</a:t>
            </a:r>
            <a:r>
              <a:rPr lang="fr-BE" b="1">
                <a:solidFill>
                  <a:srgbClr val="002060"/>
                </a:solidFill>
              </a:rPr>
              <a:t>RÉSENTATION</a:t>
            </a:r>
            <a:endParaRPr lang="en-US" b="1">
              <a:solidFill>
                <a:srgbClr val="002060"/>
              </a:solidFill>
            </a:endParaRPr>
          </a:p>
        </p:txBody>
      </p:sp>
      <p:sp>
        <p:nvSpPr>
          <p:cNvPr id="5122" name="Content Placeholder 2"/>
          <p:cNvSpPr>
            <a:spLocks noGrp="1"/>
          </p:cNvSpPr>
          <p:nvPr>
            <p:ph idx="1"/>
          </p:nvPr>
        </p:nvSpPr>
        <p:spPr bwMode="auto">
          <a:xfrm>
            <a:off x="609600" y="1619053"/>
            <a:ext cx="10969625" cy="4525963"/>
          </a:xfrm>
          <a:noFill/>
          <a:ln>
            <a:miter lim="800000"/>
            <a:headEnd/>
            <a:tailEnd/>
          </a:ln>
        </p:spPr>
        <p:txBody>
          <a:bodyPr vert="horz" wrap="square" lIns="91440" tIns="45720" rIns="91440" bIns="45720" numCol="1" anchor="t" anchorCtr="0" compatLnSpc="1">
            <a:prstTxWarp prst="textNoShape">
              <a:avLst/>
            </a:prstTxWarp>
          </a:bodyPr>
          <a:lstStyle/>
          <a:p>
            <a:pPr marL="0" indent="0" algn="ctr" eaLnBrk="1" hangingPunct="1">
              <a:lnSpc>
                <a:spcPct val="150000"/>
              </a:lnSpc>
              <a:buFont typeface="Arial" charset="0"/>
              <a:buNone/>
            </a:pPr>
            <a:r>
              <a:rPr lang="fr-BE" altLang="fr-FR">
                <a:solidFill>
                  <a:srgbClr val="002060"/>
                </a:solidFill>
              </a:rPr>
              <a:t>Police Fédérale</a:t>
            </a:r>
          </a:p>
          <a:p>
            <a:pPr marL="0" indent="0" algn="ctr" eaLnBrk="1" hangingPunct="1">
              <a:lnSpc>
                <a:spcPct val="150000"/>
              </a:lnSpc>
              <a:buFont typeface="Arial" charset="0"/>
              <a:buNone/>
            </a:pPr>
            <a:r>
              <a:rPr lang="fr-BE" altLang="fr-FR">
                <a:solidFill>
                  <a:srgbClr val="002060"/>
                </a:solidFill>
              </a:rPr>
              <a:t>Direction  Générale des Ressources et de l’Information</a:t>
            </a:r>
          </a:p>
          <a:p>
            <a:pPr marL="0" indent="0" algn="ctr" eaLnBrk="1" hangingPunct="1">
              <a:lnSpc>
                <a:spcPct val="150000"/>
              </a:lnSpc>
              <a:buFont typeface="Arial" charset="0"/>
              <a:buNone/>
            </a:pPr>
            <a:r>
              <a:rPr lang="fr-BE" altLang="fr-FR">
                <a:solidFill>
                  <a:srgbClr val="002060"/>
                </a:solidFill>
              </a:rPr>
              <a:t>Direction du Personnel</a:t>
            </a:r>
          </a:p>
          <a:p>
            <a:pPr marL="0" indent="0" algn="ctr" eaLnBrk="1" hangingPunct="1">
              <a:lnSpc>
                <a:spcPct val="150000"/>
              </a:lnSpc>
              <a:buFont typeface="Arial" charset="0"/>
              <a:buNone/>
            </a:pPr>
            <a:r>
              <a:rPr lang="fr-BE" altLang="fr-FR" b="1">
                <a:solidFill>
                  <a:srgbClr val="002060"/>
                </a:solidFill>
              </a:rPr>
              <a:t>Service Recrutement et Sélection</a:t>
            </a:r>
          </a:p>
          <a:p>
            <a:pPr marL="0" indent="0" eaLnBrk="1" hangingPunct="1"/>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CF23B5-371B-4FC0-9B83-C0DF2F39CC82}"/>
              </a:ext>
            </a:extLst>
          </p:cNvPr>
          <p:cNvSpPr>
            <a:spLocks noGrp="1"/>
          </p:cNvSpPr>
          <p:nvPr>
            <p:ph type="title"/>
          </p:nvPr>
        </p:nvSpPr>
        <p:spPr/>
        <p:txBody>
          <a:bodyPr/>
          <a:lstStyle/>
          <a:p>
            <a:r>
              <a:rPr lang="nl-BE" altLang="fr-FR" b="1" err="1">
                <a:solidFill>
                  <a:srgbClr val="002060"/>
                </a:solidFill>
              </a:rPr>
              <a:t>Domaine</a:t>
            </a:r>
            <a:r>
              <a:rPr lang="nl-BE" altLang="fr-FR" b="1">
                <a:solidFill>
                  <a:srgbClr val="002060"/>
                </a:solidFill>
              </a:rPr>
              <a:t> 1: </a:t>
            </a:r>
            <a:r>
              <a:rPr lang="nl-BE" altLang="fr-FR" b="1" err="1">
                <a:solidFill>
                  <a:srgbClr val="002060"/>
                </a:solidFill>
              </a:rPr>
              <a:t>Police</a:t>
            </a:r>
            <a:r>
              <a:rPr lang="nl-BE" altLang="fr-FR" b="1">
                <a:solidFill>
                  <a:srgbClr val="002060"/>
                </a:solidFill>
              </a:rPr>
              <a:t> </a:t>
            </a:r>
            <a:r>
              <a:rPr lang="nl-BE" altLang="fr-FR" b="1" err="1">
                <a:solidFill>
                  <a:srgbClr val="002060"/>
                </a:solidFill>
              </a:rPr>
              <a:t>administrative</a:t>
            </a:r>
            <a:endParaRPr lang="fr-BE"/>
          </a:p>
        </p:txBody>
      </p:sp>
      <p:sp>
        <p:nvSpPr>
          <p:cNvPr id="3" name="Espace réservé du contenu 2">
            <a:extLst>
              <a:ext uri="{FF2B5EF4-FFF2-40B4-BE49-F238E27FC236}">
                <a16:creationId xmlns:a16="http://schemas.microsoft.com/office/drawing/2014/main" id="{D67E8DC3-3871-49FF-91C5-52E5C017098F}"/>
              </a:ext>
            </a:extLst>
          </p:cNvPr>
          <p:cNvSpPr>
            <a:spLocks noGrp="1"/>
          </p:cNvSpPr>
          <p:nvPr>
            <p:ph idx="1"/>
          </p:nvPr>
        </p:nvSpPr>
        <p:spPr/>
        <p:txBody>
          <a:bodyPr/>
          <a:lstStyle/>
          <a:p>
            <a:pPr eaLnBrk="1" hangingPunct="1">
              <a:buFont typeface="Wingdings" panose="05000000000000000000" pitchFamily="2" charset="2"/>
              <a:buChar char="Ø"/>
            </a:pPr>
            <a:r>
              <a:rPr lang="fr-BE" altLang="fr-FR" dirty="0">
                <a:solidFill>
                  <a:srgbClr val="002060"/>
                </a:solidFill>
              </a:rPr>
              <a:t> </a:t>
            </a:r>
            <a:r>
              <a:rPr lang="fr-BE" altLang="fr-FR" b="1" dirty="0">
                <a:solidFill>
                  <a:srgbClr val="002060"/>
                </a:solidFill>
              </a:rPr>
              <a:t>Exemple</a:t>
            </a:r>
            <a:r>
              <a:rPr lang="fr-BE" altLang="fr-FR" dirty="0">
                <a:solidFill>
                  <a:srgbClr val="002060"/>
                </a:solidFill>
              </a:rPr>
              <a:t> :</a:t>
            </a:r>
          </a:p>
          <a:p>
            <a:pPr marL="0" indent="0" eaLnBrk="1" hangingPunct="1">
              <a:buNone/>
            </a:pPr>
            <a:endParaRPr lang="fr-BE" altLang="fr-FR" sz="1000" dirty="0">
              <a:solidFill>
                <a:srgbClr val="002060"/>
              </a:solidFill>
            </a:endParaRPr>
          </a:p>
          <a:p>
            <a:pPr lvl="1">
              <a:buFont typeface="Wingdings" panose="05000000000000000000" pitchFamily="2" charset="2"/>
              <a:buChar char="§"/>
            </a:pPr>
            <a:r>
              <a:rPr lang="fr-BE" dirty="0">
                <a:solidFill>
                  <a:srgbClr val="002060"/>
                </a:solidFill>
              </a:rPr>
              <a:t>Combien de temps une personne faisant l’objet d’une fouille de sécurité peut-elle être retenue ?  (/2)</a:t>
            </a:r>
          </a:p>
          <a:p>
            <a:pPr marL="457200" lvl="1" indent="0">
              <a:buNone/>
            </a:pPr>
            <a:endParaRPr lang="fr-BE" sz="900" dirty="0">
              <a:solidFill>
                <a:srgbClr val="002060"/>
              </a:solidFill>
            </a:endParaRPr>
          </a:p>
          <a:p>
            <a:pPr marL="457200" lvl="1" indent="0">
              <a:buNone/>
            </a:pPr>
            <a:r>
              <a:rPr lang="fr-BE" dirty="0">
                <a:solidFill>
                  <a:srgbClr val="002060"/>
                </a:solidFill>
              </a:rPr>
              <a:t>→ </a:t>
            </a:r>
            <a:r>
              <a:rPr lang="en-US" dirty="0" err="1">
                <a:solidFill>
                  <a:srgbClr val="002060"/>
                </a:solidFill>
                <a:latin typeface="Calibri" panose="020F0502020204030204" pitchFamily="34" charset="0"/>
                <a:cs typeface="Times New Roman" panose="02020603050405020304" pitchFamily="18" charset="0"/>
              </a:rPr>
              <a:t>Réponse</a:t>
            </a:r>
            <a:r>
              <a:rPr lang="en-US" dirty="0">
                <a:solidFill>
                  <a:srgbClr val="002060"/>
                </a:solidFill>
                <a:latin typeface="Calibri" panose="020F0502020204030204" pitchFamily="34" charset="0"/>
                <a:cs typeface="Times New Roman" panose="02020603050405020304" pitchFamily="18" charset="0"/>
              </a:rPr>
              <a:t> : </a:t>
            </a:r>
          </a:p>
          <a:p>
            <a:pPr marL="457200" lvl="1" indent="0">
              <a:buNone/>
            </a:pPr>
            <a:r>
              <a:rPr lang="fr-BE" i="1" dirty="0">
                <a:solidFill>
                  <a:srgbClr val="002060"/>
                </a:solidFill>
                <a:latin typeface="Calibri" panose="020F0502020204030204" pitchFamily="34" charset="0"/>
                <a:cs typeface="Times New Roman" panose="02020603050405020304" pitchFamily="18" charset="0"/>
              </a:rPr>
              <a:t>Pas plus que le temps nécessaire à la fouille (/1), avec un maximum de 1 heure (/1)</a:t>
            </a:r>
            <a:endParaRPr lang="en-US" i="1" dirty="0">
              <a:solidFill>
                <a:srgbClr val="002060"/>
              </a:solidFill>
              <a:latin typeface="Calibri" panose="020F0502020204030204" pitchFamily="34" charset="0"/>
              <a:cs typeface="Times New Roman" panose="02020603050405020304" pitchFamily="18" charset="0"/>
            </a:endParaRPr>
          </a:p>
          <a:p>
            <a:pPr marL="457200" lvl="1" indent="0">
              <a:buNone/>
            </a:pPr>
            <a:endParaRPr lang="fr-BE" dirty="0">
              <a:solidFill>
                <a:srgbClr val="002060"/>
              </a:solidFill>
            </a:endParaRPr>
          </a:p>
        </p:txBody>
      </p:sp>
    </p:spTree>
    <p:extLst>
      <p:ext uri="{BB962C8B-B14F-4D97-AF65-F5344CB8AC3E}">
        <p14:creationId xmlns:p14="http://schemas.microsoft.com/office/powerpoint/2010/main" val="244480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D71A19-9C35-48A6-973A-453B4BDFB2E2}"/>
              </a:ext>
            </a:extLst>
          </p:cNvPr>
          <p:cNvSpPr>
            <a:spLocks noGrp="1"/>
          </p:cNvSpPr>
          <p:nvPr>
            <p:ph type="title"/>
          </p:nvPr>
        </p:nvSpPr>
        <p:spPr>
          <a:xfrm>
            <a:off x="609441" y="454845"/>
            <a:ext cx="10969943" cy="1143000"/>
          </a:xfrm>
        </p:spPr>
        <p:txBody>
          <a:bodyPr/>
          <a:lstStyle/>
          <a:p>
            <a:r>
              <a:rPr lang="nl-BE" altLang="fr-FR" b="1" err="1">
                <a:solidFill>
                  <a:srgbClr val="002060"/>
                </a:solidFill>
              </a:rPr>
              <a:t>Domaine</a:t>
            </a:r>
            <a:r>
              <a:rPr lang="nl-BE" altLang="fr-FR" b="1">
                <a:solidFill>
                  <a:srgbClr val="002060"/>
                </a:solidFill>
              </a:rPr>
              <a:t> 2 : </a:t>
            </a:r>
            <a:r>
              <a:rPr lang="nl-BE" altLang="fr-FR" b="1" err="1">
                <a:solidFill>
                  <a:srgbClr val="002060"/>
                </a:solidFill>
              </a:rPr>
              <a:t>Police</a:t>
            </a:r>
            <a:r>
              <a:rPr lang="nl-BE" altLang="fr-FR" b="1">
                <a:solidFill>
                  <a:srgbClr val="002060"/>
                </a:solidFill>
              </a:rPr>
              <a:t> </a:t>
            </a:r>
            <a:r>
              <a:rPr lang="nl-BE" altLang="fr-FR" b="1" err="1">
                <a:solidFill>
                  <a:srgbClr val="002060"/>
                </a:solidFill>
              </a:rPr>
              <a:t>judiciaire</a:t>
            </a:r>
            <a:endParaRPr lang="fr-BE"/>
          </a:p>
        </p:txBody>
      </p:sp>
      <p:sp>
        <p:nvSpPr>
          <p:cNvPr id="3" name="Espace réservé du contenu 2">
            <a:extLst>
              <a:ext uri="{FF2B5EF4-FFF2-40B4-BE49-F238E27FC236}">
                <a16:creationId xmlns:a16="http://schemas.microsoft.com/office/drawing/2014/main" id="{F352B3AB-2D50-4D8C-923A-13DBE92A7EED}"/>
              </a:ext>
            </a:extLst>
          </p:cNvPr>
          <p:cNvSpPr>
            <a:spLocks noGrp="1"/>
          </p:cNvSpPr>
          <p:nvPr>
            <p:ph idx="1"/>
          </p:nvPr>
        </p:nvSpPr>
        <p:spPr>
          <a:xfrm>
            <a:off x="609441" y="1984343"/>
            <a:ext cx="10969943" cy="4525963"/>
          </a:xfrm>
        </p:spPr>
        <p:txBody>
          <a:bodyPr/>
          <a:lstStyle/>
          <a:p>
            <a:pPr>
              <a:buFont typeface="Wingdings" panose="05000000000000000000" pitchFamily="2" charset="2"/>
              <a:buChar char="Ø"/>
            </a:pPr>
            <a:endParaRPr lang="fr-BE" dirty="0">
              <a:solidFill>
                <a:srgbClr val="002060"/>
              </a:solidFill>
            </a:endParaRPr>
          </a:p>
          <a:p>
            <a:pPr>
              <a:buFont typeface="Wingdings" panose="05000000000000000000" pitchFamily="2" charset="2"/>
              <a:buChar char="Ø"/>
            </a:pPr>
            <a:r>
              <a:rPr lang="fr-BE" dirty="0">
                <a:solidFill>
                  <a:srgbClr val="002060"/>
                </a:solidFill>
              </a:rPr>
              <a:t> Questions fermées et semi-ouvertes</a:t>
            </a:r>
          </a:p>
          <a:p>
            <a:pPr marL="0" indent="0">
              <a:buNone/>
            </a:pPr>
            <a:endParaRPr lang="fr-BE" sz="2800" dirty="0">
              <a:solidFill>
                <a:srgbClr val="002060"/>
              </a:solidFill>
            </a:endParaRPr>
          </a:p>
          <a:p>
            <a:pPr marL="0" indent="0">
              <a:buNone/>
            </a:pPr>
            <a:endParaRPr lang="fr-BE" dirty="0">
              <a:solidFill>
                <a:srgbClr val="002060"/>
              </a:solidFill>
            </a:endParaRPr>
          </a:p>
        </p:txBody>
      </p:sp>
    </p:spTree>
    <p:extLst>
      <p:ext uri="{BB962C8B-B14F-4D97-AF65-F5344CB8AC3E}">
        <p14:creationId xmlns:p14="http://schemas.microsoft.com/office/powerpoint/2010/main" val="843874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bwMode="auto">
          <a:xfrm>
            <a:off x="609600" y="274638"/>
            <a:ext cx="10969625"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nl-BE" altLang="fr-FR" b="1" err="1">
                <a:solidFill>
                  <a:srgbClr val="002060"/>
                </a:solidFill>
              </a:rPr>
              <a:t>Domaine</a:t>
            </a:r>
            <a:r>
              <a:rPr lang="nl-BE" altLang="fr-FR" b="1">
                <a:solidFill>
                  <a:srgbClr val="002060"/>
                </a:solidFill>
              </a:rPr>
              <a:t> 2 : </a:t>
            </a:r>
            <a:r>
              <a:rPr lang="nl-BE" altLang="fr-FR" b="1" err="1">
                <a:solidFill>
                  <a:srgbClr val="002060"/>
                </a:solidFill>
              </a:rPr>
              <a:t>Police</a:t>
            </a:r>
            <a:r>
              <a:rPr lang="nl-BE" altLang="fr-FR" b="1">
                <a:solidFill>
                  <a:srgbClr val="002060"/>
                </a:solidFill>
              </a:rPr>
              <a:t> </a:t>
            </a:r>
            <a:r>
              <a:rPr lang="nl-BE" altLang="fr-FR" b="1" err="1">
                <a:solidFill>
                  <a:srgbClr val="002060"/>
                </a:solidFill>
              </a:rPr>
              <a:t>judiciaire</a:t>
            </a:r>
            <a:endParaRPr lang="fr-BE" b="1">
              <a:solidFill>
                <a:srgbClr val="002060"/>
              </a:solidFill>
            </a:endParaRPr>
          </a:p>
        </p:txBody>
      </p:sp>
      <p:sp>
        <p:nvSpPr>
          <p:cNvPr id="3" name="Espace réservé du contenu 2"/>
          <p:cNvSpPr>
            <a:spLocks noGrp="1"/>
          </p:cNvSpPr>
          <p:nvPr>
            <p:ph idx="1"/>
          </p:nvPr>
        </p:nvSpPr>
        <p:spPr>
          <a:xfrm>
            <a:off x="779463" y="1662113"/>
            <a:ext cx="10969625" cy="4525962"/>
          </a:xfrm>
        </p:spPr>
        <p:txBody>
          <a:bodyPr/>
          <a:lstStyle/>
          <a:p>
            <a:pPr eaLnBrk="1" fontAlgn="auto" hangingPunct="1">
              <a:spcAft>
                <a:spcPts val="0"/>
              </a:spcAft>
              <a:buFont typeface="Wingdings" panose="05000000000000000000" pitchFamily="2" charset="2"/>
              <a:buChar char="Ø"/>
              <a:defRPr/>
            </a:pPr>
            <a:r>
              <a:rPr lang="fr-BE">
                <a:solidFill>
                  <a:srgbClr val="002060"/>
                </a:solidFill>
              </a:rPr>
              <a:t> </a:t>
            </a:r>
            <a:r>
              <a:rPr lang="fr-BE">
                <a:solidFill>
                  <a:srgbClr val="002060"/>
                </a:solidFill>
                <a:sym typeface="Wingdings" panose="05000000000000000000" pitchFamily="2" charset="2"/>
              </a:rPr>
              <a:t>Exemple de </a:t>
            </a:r>
            <a:r>
              <a:rPr lang="fr-BE">
                <a:solidFill>
                  <a:srgbClr val="002060"/>
                </a:solidFill>
              </a:rPr>
              <a:t>Question fermée :</a:t>
            </a:r>
          </a:p>
          <a:p>
            <a:pPr marL="0" indent="0" eaLnBrk="1" fontAlgn="auto" hangingPunct="1">
              <a:spcAft>
                <a:spcPts val="0"/>
              </a:spcAft>
              <a:buNone/>
              <a:defRPr/>
            </a:pPr>
            <a:endParaRPr lang="fr-BE" sz="1000">
              <a:solidFill>
                <a:srgbClr val="002060"/>
              </a:solidFill>
            </a:endParaRPr>
          </a:p>
          <a:p>
            <a:pPr lvl="1">
              <a:lnSpc>
                <a:spcPct val="115000"/>
              </a:lnSpc>
              <a:spcAft>
                <a:spcPts val="1000"/>
              </a:spcAft>
              <a:buFont typeface="Wingdings" panose="05000000000000000000" pitchFamily="2" charset="2"/>
              <a:buChar char="§"/>
            </a:pPr>
            <a:r>
              <a:rPr lang="fr-BE">
                <a:solidFill>
                  <a:srgbClr val="002060"/>
                </a:solidFill>
                <a:effectLst/>
                <a:latin typeface="Arial" panose="020B0604020202020204" pitchFamily="34" charset="0"/>
                <a:ea typeface="Calibri" panose="020F0502020204030204" pitchFamily="34" charset="0"/>
                <a:cs typeface="Times New Roman" panose="02020603050405020304" pitchFamily="18" charset="0"/>
              </a:rPr>
              <a:t>À partir de la signification du mandat d’arrêt, quel est le délai maximum pour la comparution </a:t>
            </a:r>
            <a:r>
              <a:rPr lang="fr-BE">
                <a:solidFill>
                  <a:srgbClr val="002060"/>
                </a:solidFill>
                <a:latin typeface="Arial" panose="020B0604020202020204" pitchFamily="34" charset="0"/>
                <a:ea typeface="Calibri" panose="020F0502020204030204" pitchFamily="34" charset="0"/>
                <a:cs typeface="Times New Roman" panose="02020603050405020304" pitchFamily="18" charset="0"/>
              </a:rPr>
              <a:t>d</a:t>
            </a:r>
            <a:r>
              <a:rPr lang="fr-BE">
                <a:solidFill>
                  <a:srgbClr val="002060"/>
                </a:solidFill>
                <a:effectLst/>
                <a:latin typeface="Arial" panose="020B0604020202020204" pitchFamily="34" charset="0"/>
                <a:ea typeface="Calibri" panose="020F0502020204030204" pitchFamily="34" charset="0"/>
                <a:cs typeface="Times New Roman" panose="02020603050405020304" pitchFamily="18" charset="0"/>
              </a:rPr>
              <a:t>’un inculpé devant la chambre du conseil ? </a:t>
            </a:r>
            <a:endParaRPr lang="en-US">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US" sz="2800">
                <a:solidFill>
                  <a:srgbClr val="002060"/>
                </a:solidFill>
                <a:latin typeface="Calibri" panose="020F0502020204030204" pitchFamily="34" charset="0"/>
                <a:cs typeface="Times New Roman" panose="02020603050405020304" pitchFamily="18" charset="0"/>
              </a:rPr>
              <a:t>	   </a:t>
            </a:r>
            <a:r>
              <a:rPr lang="fr-BE" sz="2800">
                <a:solidFill>
                  <a:srgbClr val="002060"/>
                </a:solidFill>
              </a:rPr>
              <a:t>→ </a:t>
            </a:r>
            <a:r>
              <a:rPr lang="en-US" sz="2800" err="1">
                <a:solidFill>
                  <a:srgbClr val="002060"/>
                </a:solidFill>
                <a:latin typeface="Calibri" panose="020F0502020204030204" pitchFamily="34" charset="0"/>
                <a:cs typeface="Times New Roman" panose="02020603050405020304" pitchFamily="18" charset="0"/>
              </a:rPr>
              <a:t>Réponse</a:t>
            </a:r>
            <a:r>
              <a:rPr lang="en-US" sz="2800">
                <a:solidFill>
                  <a:srgbClr val="002060"/>
                </a:solidFill>
                <a:latin typeface="Calibri" panose="020F0502020204030204" pitchFamily="34" charset="0"/>
                <a:cs typeface="Times New Roman" panose="02020603050405020304" pitchFamily="18" charset="0"/>
              </a:rPr>
              <a:t> : </a:t>
            </a:r>
            <a:r>
              <a:rPr lang="fr-BE">
                <a:solidFill>
                  <a:srgbClr val="002060"/>
                </a:solidFill>
              </a:rPr>
              <a:t> </a:t>
            </a:r>
            <a:r>
              <a:rPr lang="fr-BE" sz="2800" i="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5 jours (calendrier).  </a:t>
            </a:r>
            <a:r>
              <a:rPr lang="fr-BE" sz="2800" i="1" strike="sngStrike">
                <a:solidFill>
                  <a:srgbClr val="002060"/>
                </a:solidFill>
                <a:effectLst/>
                <a:latin typeface="Arial" panose="020B0604020202020204" pitchFamily="34" charset="0"/>
                <a:ea typeface="Calibri" panose="020F0502020204030204" pitchFamily="34" charset="0"/>
                <a:cs typeface="Times New Roman" panose="02020603050405020304" pitchFamily="18" charset="0"/>
              </a:rPr>
              <a:t>Ouvrables.</a:t>
            </a:r>
            <a:endParaRPr lang="en-US" sz="2800" i="1" strike="sngStrike">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eaLnBrk="1" fontAlgn="auto" hangingPunct="1">
              <a:spcAft>
                <a:spcPts val="0"/>
              </a:spcAft>
              <a:buNone/>
              <a:defRPr/>
            </a:pPr>
            <a:endParaRPr lang="fr-B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bwMode="auto">
          <a:xfrm>
            <a:off x="609600" y="274638"/>
            <a:ext cx="10969625"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nl-BE" altLang="fr-FR" b="1" err="1">
                <a:solidFill>
                  <a:srgbClr val="002060"/>
                </a:solidFill>
              </a:rPr>
              <a:t>Domaine</a:t>
            </a:r>
            <a:r>
              <a:rPr lang="nl-BE" altLang="fr-FR" b="1">
                <a:solidFill>
                  <a:srgbClr val="002060"/>
                </a:solidFill>
              </a:rPr>
              <a:t> 3 : </a:t>
            </a:r>
            <a:r>
              <a:rPr lang="nl-BE" altLang="fr-FR" b="1" err="1">
                <a:solidFill>
                  <a:srgbClr val="002060"/>
                </a:solidFill>
              </a:rPr>
              <a:t>Développement</a:t>
            </a:r>
            <a:r>
              <a:rPr lang="nl-BE" altLang="fr-FR" b="1">
                <a:solidFill>
                  <a:srgbClr val="002060"/>
                </a:solidFill>
              </a:rPr>
              <a:t> et </a:t>
            </a:r>
            <a:r>
              <a:rPr lang="nl-BE" altLang="fr-FR" b="1" err="1">
                <a:solidFill>
                  <a:srgbClr val="002060"/>
                </a:solidFill>
              </a:rPr>
              <a:t>gestion</a:t>
            </a:r>
            <a:endParaRPr lang="fr-BE" b="1">
              <a:solidFill>
                <a:srgbClr val="002060"/>
              </a:solidFill>
            </a:endParaRPr>
          </a:p>
        </p:txBody>
      </p:sp>
      <p:sp>
        <p:nvSpPr>
          <p:cNvPr id="20482" name="Espace réservé du contenu 2"/>
          <p:cNvSpPr>
            <a:spLocks noGrp="1"/>
          </p:cNvSpPr>
          <p:nvPr>
            <p:ph idx="1"/>
          </p:nvPr>
        </p:nvSpPr>
        <p:spPr bwMode="auto">
          <a:xfrm>
            <a:off x="609600" y="1600200"/>
            <a:ext cx="10969625"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Font typeface="Wingdings" pitchFamily="2" charset="2"/>
              <a:buChar char="§"/>
            </a:pPr>
            <a:endParaRPr lang="nl-BE" altLang="fr-FR"/>
          </a:p>
          <a:p>
            <a:pPr eaLnBrk="1" hangingPunct="1">
              <a:lnSpc>
                <a:spcPct val="90000"/>
              </a:lnSpc>
              <a:buFont typeface="Wingdings" pitchFamily="2" charset="2"/>
              <a:buChar char="§"/>
            </a:pPr>
            <a:r>
              <a:rPr lang="nl-BE" altLang="fr-FR">
                <a:solidFill>
                  <a:srgbClr val="002060"/>
                </a:solidFill>
              </a:rPr>
              <a:t>Casus/</a:t>
            </a:r>
            <a:r>
              <a:rPr lang="nl-BE" altLang="fr-FR" err="1">
                <a:solidFill>
                  <a:srgbClr val="002060"/>
                </a:solidFill>
              </a:rPr>
              <a:t>questions</a:t>
            </a:r>
            <a:r>
              <a:rPr lang="nl-BE" altLang="fr-FR">
                <a:solidFill>
                  <a:srgbClr val="002060"/>
                </a:solidFill>
              </a:rPr>
              <a:t> en </a:t>
            </a:r>
            <a:r>
              <a:rPr lang="nl-BE" altLang="fr-FR" err="1">
                <a:solidFill>
                  <a:srgbClr val="002060"/>
                </a:solidFill>
              </a:rPr>
              <a:t>relation</a:t>
            </a:r>
            <a:r>
              <a:rPr lang="nl-BE" altLang="fr-FR">
                <a:solidFill>
                  <a:srgbClr val="002060"/>
                </a:solidFill>
              </a:rPr>
              <a:t> </a:t>
            </a:r>
            <a:r>
              <a:rPr lang="nl-BE" altLang="fr-FR" err="1">
                <a:solidFill>
                  <a:srgbClr val="002060"/>
                </a:solidFill>
              </a:rPr>
              <a:t>avec</a:t>
            </a:r>
            <a:r>
              <a:rPr lang="nl-BE" altLang="fr-FR">
                <a:solidFill>
                  <a:srgbClr val="002060"/>
                </a:solidFill>
              </a:rPr>
              <a:t> la FPOC et la déontologie</a:t>
            </a:r>
            <a:endParaRPr lang="nl-BE" altLang="fr-FR" sz="2400">
              <a:solidFill>
                <a:srgbClr val="002060"/>
              </a:solidFill>
            </a:endParaRPr>
          </a:p>
          <a:p>
            <a:pPr eaLnBrk="1" hangingPunct="1">
              <a:lnSpc>
                <a:spcPct val="150000"/>
              </a:lnSpc>
              <a:buFont typeface="Wingdings" pitchFamily="2" charset="2"/>
              <a:buChar char="§"/>
            </a:pPr>
            <a:r>
              <a:rPr lang="nl-BE" altLang="fr-FR" err="1">
                <a:solidFill>
                  <a:srgbClr val="002060"/>
                </a:solidFill>
              </a:rPr>
              <a:t>Questions</a:t>
            </a:r>
            <a:r>
              <a:rPr lang="nl-BE" altLang="fr-FR">
                <a:solidFill>
                  <a:srgbClr val="002060"/>
                </a:solidFill>
              </a:rPr>
              <a:t> </a:t>
            </a:r>
            <a:r>
              <a:rPr lang="nl-BE" altLang="fr-FR" err="1">
                <a:solidFill>
                  <a:srgbClr val="002060"/>
                </a:solidFill>
              </a:rPr>
              <a:t>sur</a:t>
            </a:r>
            <a:r>
              <a:rPr lang="nl-BE" altLang="fr-FR">
                <a:solidFill>
                  <a:srgbClr val="002060"/>
                </a:solidFill>
              </a:rPr>
              <a:t> </a:t>
            </a:r>
            <a:r>
              <a:rPr lang="nl-BE" altLang="fr-FR" err="1">
                <a:solidFill>
                  <a:srgbClr val="002060"/>
                </a:solidFill>
              </a:rPr>
              <a:t>l’organisation</a:t>
            </a:r>
            <a:r>
              <a:rPr lang="nl-BE" altLang="fr-FR">
                <a:solidFill>
                  <a:srgbClr val="002060"/>
                </a:solidFill>
              </a:rPr>
              <a:t> </a:t>
            </a:r>
            <a:r>
              <a:rPr lang="nl-BE" altLang="fr-FR" err="1">
                <a:solidFill>
                  <a:srgbClr val="002060"/>
                </a:solidFill>
              </a:rPr>
              <a:t>policière</a:t>
            </a:r>
            <a:r>
              <a:rPr lang="nl-BE" altLang="fr-FR">
                <a:solidFill>
                  <a:srgbClr val="002060"/>
                </a:solidFill>
              </a:rPr>
              <a:t> et les </a:t>
            </a:r>
            <a:r>
              <a:rPr lang="nl-BE" altLang="fr-FR" err="1">
                <a:solidFill>
                  <a:srgbClr val="002060"/>
                </a:solidFill>
              </a:rPr>
              <a:t>statuts</a:t>
            </a:r>
            <a:endParaRPr lang="nl-BE" altLang="fr-FR">
              <a:solidFill>
                <a:srgbClr val="002060"/>
              </a:solidFill>
            </a:endParaRPr>
          </a:p>
          <a:p>
            <a:pPr eaLnBrk="1" hangingPunct="1">
              <a:lnSpc>
                <a:spcPct val="150000"/>
              </a:lnSpc>
              <a:buFont typeface="Wingdings" pitchFamily="2" charset="2"/>
              <a:buChar char="§"/>
            </a:pPr>
            <a:r>
              <a:rPr lang="nl-BE" altLang="fr-FR" err="1">
                <a:solidFill>
                  <a:srgbClr val="002060"/>
                </a:solidFill>
              </a:rPr>
              <a:t>Actualité</a:t>
            </a:r>
            <a:endParaRPr lang="nl-NL" altLang="fr-FR">
              <a:solidFill>
                <a:srgbClr val="002060"/>
              </a:solidFill>
            </a:endParaRPr>
          </a:p>
          <a:p>
            <a:pPr eaLnBrk="1" hangingPunct="1"/>
            <a:endParaRPr lang="fr-BE"/>
          </a:p>
          <a:p>
            <a:pPr marL="0" indent="0" eaLnBrk="1" hangingPunct="1">
              <a:buNone/>
            </a:pPr>
            <a:r>
              <a:rPr lang="fr-BE">
                <a:solidFill>
                  <a:srgbClr val="002060"/>
                </a:solidFill>
                <a:sym typeface="Wingdings" pitchFamily="2" charset="2"/>
              </a:rPr>
              <a:t>      But : </a:t>
            </a:r>
            <a:r>
              <a:rPr lang="nl-BE" altLang="fr-FR" err="1">
                <a:solidFill>
                  <a:srgbClr val="002060"/>
                </a:solidFill>
              </a:rPr>
              <a:t>vérifier</a:t>
            </a:r>
            <a:r>
              <a:rPr lang="nl-BE" altLang="fr-FR">
                <a:solidFill>
                  <a:srgbClr val="002060"/>
                </a:solidFill>
              </a:rPr>
              <a:t> si ces </a:t>
            </a:r>
            <a:r>
              <a:rPr lang="nl-BE" altLang="fr-FR" err="1">
                <a:solidFill>
                  <a:srgbClr val="002060"/>
                </a:solidFill>
              </a:rPr>
              <a:t>matières</a:t>
            </a:r>
            <a:r>
              <a:rPr lang="nl-BE" altLang="fr-FR">
                <a:solidFill>
                  <a:srgbClr val="002060"/>
                </a:solidFill>
              </a:rPr>
              <a:t> </a:t>
            </a:r>
            <a:r>
              <a:rPr lang="nl-BE" altLang="fr-FR" err="1">
                <a:solidFill>
                  <a:srgbClr val="002060"/>
                </a:solidFill>
              </a:rPr>
              <a:t>sont</a:t>
            </a:r>
            <a:r>
              <a:rPr lang="nl-BE" altLang="fr-FR">
                <a:solidFill>
                  <a:srgbClr val="002060"/>
                </a:solidFill>
              </a:rPr>
              <a:t> </a:t>
            </a:r>
            <a:r>
              <a:rPr lang="nl-BE" altLang="fr-FR" err="1">
                <a:solidFill>
                  <a:srgbClr val="002060"/>
                </a:solidFill>
              </a:rPr>
              <a:t>bien</a:t>
            </a:r>
            <a:r>
              <a:rPr lang="nl-BE" altLang="fr-FR">
                <a:solidFill>
                  <a:srgbClr val="002060"/>
                </a:solidFill>
              </a:rPr>
              <a:t> </a:t>
            </a:r>
            <a:r>
              <a:rPr lang="nl-BE" altLang="fr-FR" err="1">
                <a:solidFill>
                  <a:srgbClr val="002060"/>
                </a:solidFill>
              </a:rPr>
              <a:t>comprises</a:t>
            </a:r>
            <a:r>
              <a:rPr lang="nl-BE" altLang="fr-FR">
                <a:solidFill>
                  <a:srgbClr val="002060"/>
                </a:solidFill>
              </a:rPr>
              <a:t>.</a:t>
            </a:r>
          </a:p>
          <a:p>
            <a:pPr eaLnBrk="1" hangingPunct="1"/>
            <a:endParaRPr lang="fr-B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bwMode="auto">
          <a:xfrm>
            <a:off x="609600" y="274638"/>
            <a:ext cx="10969625"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FR" altLang="fr-FR" b="1">
                <a:solidFill>
                  <a:srgbClr val="002060"/>
                </a:solidFill>
              </a:rPr>
              <a:t>Résultats et feedback de l’EP</a:t>
            </a:r>
            <a:endParaRPr lang="fr-BE" b="1">
              <a:solidFill>
                <a:srgbClr val="002060"/>
              </a:solidFill>
            </a:endParaRPr>
          </a:p>
        </p:txBody>
      </p:sp>
      <p:sp>
        <p:nvSpPr>
          <p:cNvPr id="25602" name="Espace réservé du contenu 2"/>
          <p:cNvSpPr>
            <a:spLocks noGrp="1"/>
          </p:cNvSpPr>
          <p:nvPr>
            <p:ph idx="1"/>
          </p:nvPr>
        </p:nvSpPr>
        <p:spPr bwMode="auto">
          <a:xfrm>
            <a:off x="609600" y="1600200"/>
            <a:ext cx="10969625"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FR" altLang="fr-FR" dirty="0">
                <a:solidFill>
                  <a:srgbClr val="002060"/>
                </a:solidFill>
              </a:rPr>
              <a:t>Les résultats sont communiqués </a:t>
            </a:r>
            <a:r>
              <a:rPr lang="fr-FR" altLang="fr-FR">
                <a:solidFill>
                  <a:srgbClr val="002060"/>
                </a:solidFill>
              </a:rPr>
              <a:t>par mail </a:t>
            </a:r>
            <a:r>
              <a:rPr lang="fr-FR" altLang="fr-FR" dirty="0">
                <a:solidFill>
                  <a:srgbClr val="002060"/>
                </a:solidFill>
              </a:rPr>
              <a:t>(et ensuite par courrier) aux candidats et aux CZ/DIR </a:t>
            </a:r>
          </a:p>
          <a:p>
            <a:pPr marL="0" indent="0" eaLnBrk="1" hangingPunct="1">
              <a:buNone/>
            </a:pPr>
            <a:endParaRPr lang="fr-FR" altLang="fr-FR" dirty="0">
              <a:solidFill>
                <a:srgbClr val="002060"/>
              </a:solidFill>
            </a:endParaRPr>
          </a:p>
          <a:p>
            <a:pPr eaLnBrk="1" hangingPunct="1"/>
            <a:r>
              <a:rPr lang="fr-FR" altLang="fr-FR" dirty="0">
                <a:solidFill>
                  <a:srgbClr val="002060"/>
                </a:solidFill>
              </a:rPr>
              <a:t>En cas d’échec, le feedback aura lieu après la communication des résultats</a:t>
            </a:r>
          </a:p>
          <a:p>
            <a:pPr eaLnBrk="1" hangingPunct="1"/>
            <a:endParaRPr lang="fr-B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bwMode="auto">
          <a:xfrm>
            <a:off x="609600" y="274638"/>
            <a:ext cx="10969625"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BE" altLang="fr-FR" b="1">
                <a:solidFill>
                  <a:srgbClr val="002060"/>
                </a:solidFill>
              </a:rPr>
              <a:t>Epreuve de personnalité</a:t>
            </a:r>
            <a:endParaRPr lang="fr-BE" b="1">
              <a:solidFill>
                <a:srgbClr val="002060"/>
              </a:solidFill>
            </a:endParaRPr>
          </a:p>
        </p:txBody>
      </p:sp>
      <p:sp>
        <p:nvSpPr>
          <p:cNvPr id="3" name="Espace réservé du contenu 2"/>
          <p:cNvSpPr>
            <a:spLocks noGrp="1"/>
          </p:cNvSpPr>
          <p:nvPr>
            <p:ph idx="1"/>
          </p:nvPr>
        </p:nvSpPr>
        <p:spPr>
          <a:xfrm>
            <a:off x="609600" y="2057400"/>
            <a:ext cx="10969625" cy="4525963"/>
          </a:xfrm>
        </p:spPr>
        <p:txBody>
          <a:bodyPr/>
          <a:lstStyle/>
          <a:p>
            <a:pPr eaLnBrk="1" fontAlgn="auto" hangingPunct="1">
              <a:spcAft>
                <a:spcPts val="0"/>
              </a:spcAft>
              <a:buFont typeface="Wingdings" panose="05000000000000000000" pitchFamily="2" charset="2"/>
              <a:buChar char="§"/>
              <a:defRPr/>
            </a:pPr>
            <a:r>
              <a:rPr lang="fr-BE" altLang="fr-FR" dirty="0">
                <a:solidFill>
                  <a:srgbClr val="002060"/>
                </a:solidFill>
              </a:rPr>
              <a:t>Seuls les candidats ayant réussi l’épreuve professionnelle;</a:t>
            </a:r>
          </a:p>
          <a:p>
            <a:pPr marL="0" indent="0" eaLnBrk="1" fontAlgn="auto" hangingPunct="1">
              <a:spcAft>
                <a:spcPts val="0"/>
              </a:spcAft>
              <a:buFont typeface="Arial"/>
              <a:buNone/>
              <a:defRPr/>
            </a:pPr>
            <a:endParaRPr lang="fr-BE" altLang="fr-FR" sz="800" dirty="0">
              <a:solidFill>
                <a:srgbClr val="002060"/>
              </a:solidFill>
            </a:endParaRPr>
          </a:p>
          <a:p>
            <a:pPr eaLnBrk="1" fontAlgn="auto" hangingPunct="1">
              <a:spcAft>
                <a:spcPts val="0"/>
              </a:spcAft>
              <a:buFont typeface="Wingdings" panose="05000000000000000000" pitchFamily="2" charset="2"/>
              <a:buChar char="§"/>
              <a:defRPr/>
            </a:pPr>
            <a:r>
              <a:rPr lang="fr-BE" altLang="fr-FR" u="sng" dirty="0">
                <a:solidFill>
                  <a:srgbClr val="002060"/>
                </a:solidFill>
              </a:rPr>
              <a:t>Durée</a:t>
            </a:r>
            <a:r>
              <a:rPr lang="fr-BE" altLang="fr-FR" dirty="0">
                <a:solidFill>
                  <a:srgbClr val="002060"/>
                </a:solidFill>
              </a:rPr>
              <a:t> : ½ jour (DPRS) </a:t>
            </a:r>
            <a:r>
              <a:rPr lang="fr-BE" altLang="fr-FR">
                <a:solidFill>
                  <a:srgbClr val="002060"/>
                </a:solidFill>
              </a:rPr>
              <a:t>+ tests préalables en ligne.</a:t>
            </a:r>
          </a:p>
          <a:p>
            <a:pPr marL="0" indent="0" eaLnBrk="1" fontAlgn="auto" hangingPunct="1">
              <a:spcAft>
                <a:spcPts val="0"/>
              </a:spcAft>
              <a:buNone/>
              <a:defRPr/>
            </a:pPr>
            <a:endParaRPr lang="fr-BE" altLang="fr-FR" sz="900" dirty="0">
              <a:solidFill>
                <a:srgbClr val="002060"/>
              </a:solidFill>
            </a:endParaRPr>
          </a:p>
          <a:p>
            <a:pPr eaLnBrk="1" fontAlgn="auto" hangingPunct="1">
              <a:spcAft>
                <a:spcPts val="0"/>
              </a:spcAft>
              <a:buFont typeface="Wingdings" panose="05000000000000000000" pitchFamily="2" charset="2"/>
              <a:buChar char="§"/>
              <a:defRPr/>
            </a:pPr>
            <a:r>
              <a:rPr lang="fr-BE" u="sng" dirty="0">
                <a:solidFill>
                  <a:srgbClr val="002060"/>
                </a:solidFill>
              </a:rPr>
              <a:t>But</a:t>
            </a:r>
            <a:r>
              <a:rPr lang="fr-BE" dirty="0">
                <a:solidFill>
                  <a:srgbClr val="002060"/>
                </a:solidFill>
              </a:rPr>
              <a:t> : Vérifier si le profil du candidat correspond au profil de compétences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302268-3245-4731-BB07-016EFEA0016D}"/>
              </a:ext>
            </a:extLst>
          </p:cNvPr>
          <p:cNvSpPr>
            <a:spLocks noGrp="1"/>
          </p:cNvSpPr>
          <p:nvPr>
            <p:ph type="title"/>
          </p:nvPr>
        </p:nvSpPr>
        <p:spPr>
          <a:xfrm>
            <a:off x="609441" y="84841"/>
            <a:ext cx="10969943" cy="1143000"/>
          </a:xfrm>
        </p:spPr>
        <p:txBody>
          <a:bodyPr/>
          <a:lstStyle/>
          <a:p>
            <a:r>
              <a:rPr lang="fr-BE" b="1">
                <a:solidFill>
                  <a:srgbClr val="002060"/>
                </a:solidFill>
              </a:rPr>
              <a:t>Profil de compétences</a:t>
            </a:r>
          </a:p>
        </p:txBody>
      </p:sp>
      <p:graphicFrame>
        <p:nvGraphicFramePr>
          <p:cNvPr id="4" name="Tableau 3">
            <a:extLst>
              <a:ext uri="{FF2B5EF4-FFF2-40B4-BE49-F238E27FC236}">
                <a16:creationId xmlns:a16="http://schemas.microsoft.com/office/drawing/2014/main" id="{DA50AF87-49C4-4F97-8C3D-2EA5F97D0461}"/>
              </a:ext>
            </a:extLst>
          </p:cNvPr>
          <p:cNvGraphicFramePr>
            <a:graphicFrameLocks noGrp="1"/>
          </p:cNvGraphicFramePr>
          <p:nvPr>
            <p:extLst>
              <p:ext uri="{D42A27DB-BD31-4B8C-83A1-F6EECF244321}">
                <p14:modId xmlns:p14="http://schemas.microsoft.com/office/powerpoint/2010/main" val="3684450793"/>
              </p:ext>
            </p:extLst>
          </p:nvPr>
        </p:nvGraphicFramePr>
        <p:xfrm>
          <a:off x="146098" y="752392"/>
          <a:ext cx="11896627" cy="5765496"/>
        </p:xfrm>
        <a:graphic>
          <a:graphicData uri="http://schemas.openxmlformats.org/drawingml/2006/table">
            <a:tbl>
              <a:tblPr firstRow="1" bandRow="1"/>
              <a:tblGrid>
                <a:gridCol w="1611984">
                  <a:extLst>
                    <a:ext uri="{9D8B030D-6E8A-4147-A177-3AD203B41FA5}">
                      <a16:colId xmlns:a16="http://schemas.microsoft.com/office/drawing/2014/main" val="1438282135"/>
                    </a:ext>
                  </a:extLst>
                </a:gridCol>
                <a:gridCol w="2400941">
                  <a:extLst>
                    <a:ext uri="{9D8B030D-6E8A-4147-A177-3AD203B41FA5}">
                      <a16:colId xmlns:a16="http://schemas.microsoft.com/office/drawing/2014/main" val="3865910711"/>
                    </a:ext>
                  </a:extLst>
                </a:gridCol>
                <a:gridCol w="7883702">
                  <a:extLst>
                    <a:ext uri="{9D8B030D-6E8A-4147-A177-3AD203B41FA5}">
                      <a16:colId xmlns:a16="http://schemas.microsoft.com/office/drawing/2014/main" val="1854507634"/>
                    </a:ext>
                  </a:extLst>
                </a:gridCol>
              </a:tblGrid>
              <a:tr h="452761">
                <a:tc>
                  <a:txBody>
                    <a:bodyPr/>
                    <a:lstStyle/>
                    <a:p>
                      <a:pPr>
                        <a:lnSpc>
                          <a:spcPct val="107000"/>
                        </a:lnSpc>
                        <a:spcAft>
                          <a:spcPts val="800"/>
                        </a:spcAft>
                      </a:pPr>
                      <a:r>
                        <a:rPr lang="fr-BE" sz="9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Domaines de compétences</a:t>
                      </a:r>
                      <a:endParaRPr lang="fr-BE" sz="800">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99"/>
                    </a:solidFill>
                  </a:tcPr>
                </a:tc>
                <a:tc>
                  <a:txBody>
                    <a:bodyPr/>
                    <a:lstStyle/>
                    <a:p>
                      <a:pPr>
                        <a:lnSpc>
                          <a:spcPct val="107000"/>
                        </a:lnSpc>
                        <a:spcAft>
                          <a:spcPts val="800"/>
                        </a:spcAft>
                      </a:pPr>
                      <a:r>
                        <a:rPr lang="fr-BE" sz="9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Compétences</a:t>
                      </a:r>
                      <a:endParaRPr lang="fr-BE" sz="800">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99"/>
                    </a:solidFill>
                  </a:tcPr>
                </a:tc>
                <a:tc>
                  <a:txBody>
                    <a:bodyPr/>
                    <a:lstStyle/>
                    <a:p>
                      <a:pPr>
                        <a:lnSpc>
                          <a:spcPct val="107000"/>
                        </a:lnSpc>
                        <a:spcAft>
                          <a:spcPts val="800"/>
                        </a:spcAft>
                      </a:pPr>
                      <a:r>
                        <a:rPr lang="fr-BE" sz="9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Définitions</a:t>
                      </a:r>
                      <a:endParaRPr lang="fr-BE" sz="800">
                        <a:effectLst/>
                        <a:latin typeface="Calibri" panose="020F0502020204030204" pitchFamily="34" charset="0"/>
                        <a:ea typeface="Calibri" panose="020F0502020204030204" pitchFamily="34" charset="0"/>
                        <a:cs typeface="Times New Roman" panose="02020603050405020304" pitchFamily="18" charset="0"/>
                      </a:endParaRPr>
                    </a:p>
                  </a:txBody>
                  <a:tcPr marL="76145" marR="76145" marT="37833" marB="3783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99"/>
                    </a:solidFill>
                  </a:tcPr>
                </a:tc>
                <a:extLst>
                  <a:ext uri="{0D108BD9-81ED-4DB2-BD59-A6C34878D82A}">
                    <a16:rowId xmlns:a16="http://schemas.microsoft.com/office/drawing/2014/main" val="796484743"/>
                  </a:ext>
                </a:extLst>
              </a:tr>
              <a:tr h="436133">
                <a:tc>
                  <a:txBody>
                    <a:bodyPr/>
                    <a:lstStyle/>
                    <a:p>
                      <a:pPr>
                        <a:lnSpc>
                          <a:spcPct val="107000"/>
                        </a:lnSpc>
                        <a:spcAft>
                          <a:spcPts val="800"/>
                        </a:spcAft>
                      </a:pPr>
                      <a:r>
                        <a:rPr lang="fr-BE" sz="1100" b="1" kern="1200">
                          <a:solidFill>
                            <a:schemeClr val="bg1">
                              <a:lumMod val="85000"/>
                            </a:schemeClr>
                          </a:solidFill>
                          <a:effectLst/>
                          <a:latin typeface="Calibri" panose="020F0502020204030204" pitchFamily="34" charset="0"/>
                          <a:ea typeface="Times New Roman" panose="02020603050405020304" pitchFamily="18" charset="0"/>
                          <a:cs typeface="Calibri" panose="020F0502020204030204" pitchFamily="34" charset="0"/>
                        </a:rPr>
                        <a:t>Gestion de l’information</a:t>
                      </a:r>
                      <a:endParaRPr lang="fr-BE" sz="110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99"/>
                    </a:solidFill>
                  </a:tcPr>
                </a:tc>
                <a:tc>
                  <a:txBody>
                    <a:bodyPr/>
                    <a:lstStyle/>
                    <a:p>
                      <a:pPr>
                        <a:lnSpc>
                          <a:spcPct val="107000"/>
                        </a:lnSpc>
                        <a:spcAft>
                          <a:spcPts val="800"/>
                        </a:spcAft>
                      </a:pPr>
                      <a:r>
                        <a:rPr lang="fr-BE" sz="1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Analyser</a:t>
                      </a:r>
                      <a:endParaRPr lang="fr-BE" sz="1400" b="1">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tc>
                  <a:txBody>
                    <a:bodyPr/>
                    <a:lstStyle/>
                    <a:p>
                      <a:pPr>
                        <a:lnSpc>
                          <a:spcPct val="107000"/>
                        </a:lnSpc>
                        <a:spcAft>
                          <a:spcPts val="800"/>
                        </a:spcAft>
                      </a:pPr>
                      <a:r>
                        <a:rPr lang="fr-BE"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Appréhender une problématique dans ses causes et effets en se forgeant une opinion rationnelle et critique sur base de l'information disponible et en distinguant l'essentiel de l'accessoire.</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extLst>
                  <a:ext uri="{0D108BD9-81ED-4DB2-BD59-A6C34878D82A}">
                    <a16:rowId xmlns:a16="http://schemas.microsoft.com/office/drawing/2014/main" val="46409840"/>
                  </a:ext>
                </a:extLst>
              </a:tr>
              <a:tr h="570738">
                <a:tc>
                  <a:txBody>
                    <a:bodyPr/>
                    <a:lstStyle/>
                    <a:p>
                      <a:pPr>
                        <a:lnSpc>
                          <a:spcPct val="107000"/>
                        </a:lnSpc>
                        <a:spcAft>
                          <a:spcPts val="800"/>
                        </a:spcAft>
                      </a:pPr>
                      <a:r>
                        <a:rPr lang="fr-BE" sz="1100" b="1" kern="1200">
                          <a:solidFill>
                            <a:schemeClr val="bg1">
                              <a:lumMod val="85000"/>
                            </a:schemeClr>
                          </a:solidFill>
                          <a:effectLst/>
                          <a:latin typeface="Calibri" panose="020F0502020204030204" pitchFamily="34" charset="0"/>
                          <a:ea typeface="Times New Roman" panose="02020603050405020304" pitchFamily="18" charset="0"/>
                          <a:cs typeface="Calibri" panose="020F0502020204030204" pitchFamily="34" charset="0"/>
                        </a:rPr>
                        <a:t>Gestion des tâches</a:t>
                      </a:r>
                      <a:endParaRPr lang="fr-BE" sz="110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99"/>
                    </a:solidFill>
                  </a:tcPr>
                </a:tc>
                <a:tc>
                  <a:txBody>
                    <a:bodyPr/>
                    <a:lstStyle/>
                    <a:p>
                      <a:pPr>
                        <a:lnSpc>
                          <a:spcPct val="107000"/>
                        </a:lnSpc>
                        <a:spcAft>
                          <a:spcPts val="800"/>
                        </a:spcAft>
                      </a:pPr>
                      <a:r>
                        <a:rPr lang="fr-BE" sz="1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Résoudre des problèmes</a:t>
                      </a:r>
                      <a:endParaRPr lang="fr-BE" sz="1400" b="1">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tc>
                  <a:txBody>
                    <a:bodyPr/>
                    <a:lstStyle/>
                    <a:p>
                      <a:pPr>
                        <a:lnSpc>
                          <a:spcPct val="107000"/>
                        </a:lnSpc>
                        <a:spcAft>
                          <a:spcPts val="800"/>
                        </a:spcAft>
                      </a:pPr>
                      <a:r>
                        <a:rPr lang="fr-BE"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Faire face et maîtriser les situations inattendues en examinant les solutions possibles sur base de son expérience et des connaissances acquises. Agir de sa propre initiative afin de mettre en œuvre la solution la plus appropriée.</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extLst>
                  <a:ext uri="{0D108BD9-81ED-4DB2-BD59-A6C34878D82A}">
                    <a16:rowId xmlns:a16="http://schemas.microsoft.com/office/drawing/2014/main" val="3318890873"/>
                  </a:ext>
                </a:extLst>
              </a:tr>
              <a:tr h="427081">
                <a:tc>
                  <a:txBody>
                    <a:bodyPr/>
                    <a:lstStyle/>
                    <a:p>
                      <a:pPr>
                        <a:lnSpc>
                          <a:spcPct val="107000"/>
                        </a:lnSpc>
                        <a:spcAft>
                          <a:spcPts val="800"/>
                        </a:spcAft>
                      </a:pPr>
                      <a:r>
                        <a:rPr lang="fr-BE" sz="1100" b="1" kern="1200">
                          <a:solidFill>
                            <a:schemeClr val="bg1">
                              <a:lumMod val="85000"/>
                            </a:schemeClr>
                          </a:solidFill>
                          <a:effectLst/>
                          <a:latin typeface="Calibri" panose="020F0502020204030204" pitchFamily="34" charset="0"/>
                          <a:ea typeface="Times New Roman" panose="02020603050405020304" pitchFamily="18" charset="0"/>
                          <a:cs typeface="Calibri" panose="020F0502020204030204" pitchFamily="34" charset="0"/>
                        </a:rPr>
                        <a:t>Gestion des personnes</a:t>
                      </a:r>
                      <a:endParaRPr lang="fr-BE" sz="110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99"/>
                    </a:solidFill>
                  </a:tcPr>
                </a:tc>
                <a:tc>
                  <a:txBody>
                    <a:bodyPr/>
                    <a:lstStyle/>
                    <a:p>
                      <a:pPr>
                        <a:lnSpc>
                          <a:spcPct val="107000"/>
                        </a:lnSpc>
                        <a:spcAft>
                          <a:spcPts val="800"/>
                        </a:spcAft>
                      </a:pPr>
                      <a:r>
                        <a:rPr lang="fr-BE" sz="1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Diriger</a:t>
                      </a:r>
                      <a:endParaRPr lang="fr-BE" sz="1400" b="1">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tc>
                  <a:txBody>
                    <a:bodyPr/>
                    <a:lstStyle/>
                    <a:p>
                      <a:pPr>
                        <a:lnSpc>
                          <a:spcPct val="107000"/>
                        </a:lnSpc>
                        <a:spcAft>
                          <a:spcPts val="800"/>
                        </a:spcAft>
                      </a:pPr>
                      <a:r>
                        <a:rPr lang="fr-BE"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Induire un comportement adapté en donnant des instructions claires, en effectuant un suivi direct et en ajustant les prestations en fonction des objectifs et des ressources.</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extLst>
                  <a:ext uri="{0D108BD9-81ED-4DB2-BD59-A6C34878D82A}">
                    <a16:rowId xmlns:a16="http://schemas.microsoft.com/office/drawing/2014/main" val="2829695232"/>
                  </a:ext>
                </a:extLst>
              </a:tr>
              <a:tr h="427081">
                <a:tc rowSpan="2">
                  <a:txBody>
                    <a:bodyPr/>
                    <a:lstStyle/>
                    <a:p>
                      <a:pPr>
                        <a:lnSpc>
                          <a:spcPct val="107000"/>
                        </a:lnSpc>
                        <a:spcAft>
                          <a:spcPts val="800"/>
                        </a:spcAft>
                      </a:pPr>
                      <a:r>
                        <a:rPr lang="fr-BE" sz="1100" b="1" kern="1200">
                          <a:solidFill>
                            <a:schemeClr val="bg1">
                              <a:lumMod val="85000"/>
                            </a:schemeClr>
                          </a:solidFill>
                          <a:effectLst/>
                          <a:latin typeface="Calibri" panose="020F0502020204030204" pitchFamily="34" charset="0"/>
                          <a:ea typeface="Times New Roman" panose="02020603050405020304" pitchFamily="18" charset="0"/>
                          <a:cs typeface="Calibri" panose="020F0502020204030204" pitchFamily="34" charset="0"/>
                        </a:rPr>
                        <a:t>Gestion interpersonnelle</a:t>
                      </a:r>
                      <a:endParaRPr lang="fr-BE" sz="110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99"/>
                    </a:solidFill>
                  </a:tcPr>
                </a:tc>
                <a:tc>
                  <a:txBody>
                    <a:bodyPr/>
                    <a:lstStyle/>
                    <a:p>
                      <a:pPr>
                        <a:lnSpc>
                          <a:spcPct val="107000"/>
                        </a:lnSpc>
                        <a:spcAft>
                          <a:spcPts val="800"/>
                        </a:spcAft>
                      </a:pPr>
                      <a:r>
                        <a:rPr lang="fr-BE" sz="1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Coopérer (Interne)</a:t>
                      </a:r>
                      <a:endParaRPr lang="fr-BE" sz="1400" b="1">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tc>
                  <a:txBody>
                    <a:bodyPr/>
                    <a:lstStyle/>
                    <a:p>
                      <a:pPr>
                        <a:lnSpc>
                          <a:spcPct val="107000"/>
                        </a:lnSpc>
                        <a:spcAft>
                          <a:spcPts val="800"/>
                        </a:spcAft>
                      </a:pPr>
                      <a:r>
                        <a:rPr lang="fr-BE"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Créer et promouvoir l’esprit d’équipe en partageant ses avis et ses idées, en s’identifiant aux objectifs communs et en aplanissant les conflits avec ses collègues.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extLst>
                  <a:ext uri="{0D108BD9-81ED-4DB2-BD59-A6C34878D82A}">
                    <a16:rowId xmlns:a16="http://schemas.microsoft.com/office/drawing/2014/main" val="2860693757"/>
                  </a:ext>
                </a:extLst>
              </a:tr>
              <a:tr h="427081">
                <a:tc vMerge="1">
                  <a:txBody>
                    <a:bodyPr/>
                    <a:lstStyle/>
                    <a:p>
                      <a:endParaRPr lang="fr-BE"/>
                    </a:p>
                  </a:txBody>
                  <a:tcPr/>
                </a:tc>
                <a:tc>
                  <a:txBody>
                    <a:bodyPr/>
                    <a:lstStyle/>
                    <a:p>
                      <a:pPr>
                        <a:lnSpc>
                          <a:spcPct val="107000"/>
                        </a:lnSpc>
                        <a:spcAft>
                          <a:spcPts val="800"/>
                        </a:spcAft>
                      </a:pPr>
                      <a:r>
                        <a:rPr lang="fr-BE" sz="1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Orientation-Client (Externe)</a:t>
                      </a:r>
                      <a:endParaRPr lang="fr-BE" sz="1400" b="1">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tc>
                  <a:txBody>
                    <a:bodyPr/>
                    <a:lstStyle/>
                    <a:p>
                      <a:pPr>
                        <a:lnSpc>
                          <a:spcPct val="107000"/>
                        </a:lnSpc>
                        <a:spcAft>
                          <a:spcPts val="800"/>
                        </a:spcAft>
                      </a:pPr>
                      <a:r>
                        <a:rPr lang="fr-BE"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Fournir au partenaire (citoyen ou autorité) le meilleur service possible et l’accompagner vers la solution la plus opportune en entretenant des contacts constructifs.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extLst>
                  <a:ext uri="{0D108BD9-81ED-4DB2-BD59-A6C34878D82A}">
                    <a16:rowId xmlns:a16="http://schemas.microsoft.com/office/drawing/2014/main" val="3176248048"/>
                  </a:ext>
                </a:extLst>
              </a:tr>
              <a:tr h="380471">
                <a:tc rowSpan="2">
                  <a:txBody>
                    <a:bodyPr/>
                    <a:lstStyle/>
                    <a:p>
                      <a:pPr>
                        <a:lnSpc>
                          <a:spcPct val="107000"/>
                        </a:lnSpc>
                        <a:spcAft>
                          <a:spcPts val="800"/>
                        </a:spcAft>
                      </a:pPr>
                      <a:r>
                        <a:rPr lang="fr-BE" sz="1100" b="1" kern="1200">
                          <a:solidFill>
                            <a:schemeClr val="bg1">
                              <a:lumMod val="85000"/>
                            </a:schemeClr>
                          </a:solidFill>
                          <a:effectLst/>
                          <a:latin typeface="Calibri" panose="020F0502020204030204" pitchFamily="34" charset="0"/>
                          <a:ea typeface="Times New Roman" panose="02020603050405020304" pitchFamily="18" charset="0"/>
                          <a:cs typeface="Calibri" panose="020F0502020204030204" pitchFamily="34" charset="0"/>
                        </a:rPr>
                        <a:t>Gestion personnelle</a:t>
                      </a:r>
                      <a:endParaRPr lang="fr-BE" sz="110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99"/>
                    </a:solidFill>
                  </a:tcPr>
                </a:tc>
                <a:tc>
                  <a:txBody>
                    <a:bodyPr/>
                    <a:lstStyle/>
                    <a:p>
                      <a:pPr>
                        <a:lnSpc>
                          <a:spcPct val="107000"/>
                        </a:lnSpc>
                        <a:spcAft>
                          <a:spcPts val="800"/>
                        </a:spcAft>
                      </a:pPr>
                      <a:r>
                        <a:rPr lang="fr-BE" sz="1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S’engager</a:t>
                      </a:r>
                      <a:endParaRPr lang="fr-BE" sz="1400" b="1">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tc>
                  <a:txBody>
                    <a:bodyPr/>
                    <a:lstStyle/>
                    <a:p>
                      <a:pPr>
                        <a:lnSpc>
                          <a:spcPct val="107000"/>
                        </a:lnSpc>
                        <a:spcAft>
                          <a:spcPts val="800"/>
                        </a:spcAft>
                      </a:pPr>
                      <a:r>
                        <a:rPr lang="fr-BE"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S’impliquer entièrement dans le travail en donnant toujours le meilleur de soi-même et en cherchant à atteindre un niveau de qualité élevé.</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extLst>
                  <a:ext uri="{0D108BD9-81ED-4DB2-BD59-A6C34878D82A}">
                    <a16:rowId xmlns:a16="http://schemas.microsoft.com/office/drawing/2014/main" val="2245232432"/>
                  </a:ext>
                </a:extLst>
              </a:tr>
              <a:tr h="427081">
                <a:tc vMerge="1">
                  <a:txBody>
                    <a:bodyPr/>
                    <a:lstStyle/>
                    <a:p>
                      <a:endParaRPr lang="fr-BE"/>
                    </a:p>
                  </a:txBody>
                  <a:tcPr/>
                </a:tc>
                <a:tc>
                  <a:txBody>
                    <a:bodyPr/>
                    <a:lstStyle/>
                    <a:p>
                      <a:pPr>
                        <a:lnSpc>
                          <a:spcPct val="107000"/>
                        </a:lnSpc>
                        <a:spcAft>
                          <a:spcPts val="800"/>
                        </a:spcAft>
                      </a:pPr>
                      <a:r>
                        <a:rPr lang="fr-BE" sz="1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Coping</a:t>
                      </a:r>
                      <a:endParaRPr lang="fr-BE" sz="1400" b="1">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tc>
                  <a:txBody>
                    <a:bodyPr/>
                    <a:lstStyle/>
                    <a:p>
                      <a:pPr>
                        <a:lnSpc>
                          <a:spcPct val="107000"/>
                        </a:lnSpc>
                        <a:spcAft>
                          <a:spcPts val="800"/>
                        </a:spcAft>
                      </a:pPr>
                      <a:r>
                        <a:rPr lang="fr-BE"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Réagir aux frustrations, aux obstacles et à l’opposition en se centrant sur le résultat, en restant calme, en contrôlant ses émotions et en réagissant de façon constructive à la critique.</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extLst>
                  <a:ext uri="{0D108BD9-81ED-4DB2-BD59-A6C34878D82A}">
                    <a16:rowId xmlns:a16="http://schemas.microsoft.com/office/drawing/2014/main" val="3569937592"/>
                  </a:ext>
                </a:extLst>
              </a:tr>
              <a:tr h="380471">
                <a:tc rowSpan="4">
                  <a:txBody>
                    <a:bodyPr/>
                    <a:lstStyle/>
                    <a:p>
                      <a:pPr>
                        <a:lnSpc>
                          <a:spcPct val="107000"/>
                        </a:lnSpc>
                        <a:spcAft>
                          <a:spcPts val="800"/>
                        </a:spcAft>
                      </a:pPr>
                      <a:r>
                        <a:rPr lang="fr-BE" sz="1100" b="1" kern="1200">
                          <a:solidFill>
                            <a:schemeClr val="bg1">
                              <a:lumMod val="85000"/>
                            </a:schemeClr>
                          </a:solidFill>
                          <a:effectLst/>
                          <a:latin typeface="Calibri" panose="020F0502020204030204" pitchFamily="34" charset="0"/>
                          <a:ea typeface="Times New Roman" panose="02020603050405020304" pitchFamily="18" charset="0"/>
                          <a:cs typeface="Calibri" panose="020F0502020204030204" pitchFamily="34" charset="0"/>
                        </a:rPr>
                        <a:t>Valeurs</a:t>
                      </a:r>
                      <a:endParaRPr lang="fr-BE" sz="110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99"/>
                    </a:solidFill>
                  </a:tcPr>
                </a:tc>
                <a:tc>
                  <a:txBody>
                    <a:bodyPr/>
                    <a:lstStyle/>
                    <a:p>
                      <a:pPr>
                        <a:lnSpc>
                          <a:spcPct val="107000"/>
                        </a:lnSpc>
                        <a:spcAft>
                          <a:spcPts val="800"/>
                        </a:spcAft>
                      </a:pPr>
                      <a:r>
                        <a:rPr lang="fr-BE" sz="1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Implication-motivation</a:t>
                      </a:r>
                      <a:endParaRPr lang="fr-BE" sz="1400" b="1">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tc>
                  <a:txBody>
                    <a:bodyPr/>
                    <a:lstStyle/>
                    <a:p>
                      <a:pPr>
                        <a:lnSpc>
                          <a:spcPct val="107000"/>
                        </a:lnSpc>
                        <a:spcAft>
                          <a:spcPts val="800"/>
                        </a:spcAft>
                      </a:pPr>
                      <a:r>
                        <a:rPr lang="fr-BE"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Présenter une motivation intrinsèque en manifestant de l’intérêt pour la fonction et en développant un projet professionnel.</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extLst>
                  <a:ext uri="{0D108BD9-81ED-4DB2-BD59-A6C34878D82A}">
                    <a16:rowId xmlns:a16="http://schemas.microsoft.com/office/drawing/2014/main" val="80852200"/>
                  </a:ext>
                </a:extLst>
              </a:tr>
              <a:tr h="382136">
                <a:tc vMerge="1">
                  <a:txBody>
                    <a:bodyPr/>
                    <a:lstStyle/>
                    <a:p>
                      <a:endParaRPr lang="fr-BE"/>
                    </a:p>
                  </a:txBody>
                  <a:tcPr/>
                </a:tc>
                <a:tc>
                  <a:txBody>
                    <a:bodyPr/>
                    <a:lstStyle/>
                    <a:p>
                      <a:pPr>
                        <a:lnSpc>
                          <a:spcPct val="107000"/>
                        </a:lnSpc>
                        <a:spcAft>
                          <a:spcPts val="800"/>
                        </a:spcAft>
                      </a:pPr>
                      <a:r>
                        <a:rPr lang="fr-BE" sz="1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Respect des normes - intégrité</a:t>
                      </a:r>
                      <a:endParaRPr lang="fr-BE" sz="1400" b="1">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tc>
                  <a:txBody>
                    <a:bodyPr/>
                    <a:lstStyle/>
                    <a:p>
                      <a:pPr>
                        <a:lnSpc>
                          <a:spcPct val="107000"/>
                        </a:lnSpc>
                        <a:spcAft>
                          <a:spcPts val="800"/>
                        </a:spcAft>
                      </a:pPr>
                      <a:r>
                        <a:rPr lang="fr-BE"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Gagner en crédibilité en travaillant avec discipline, inscrivant ses propres principes au sein des normes et attentes de l’organisation.</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extLst>
                  <a:ext uri="{0D108BD9-81ED-4DB2-BD59-A6C34878D82A}">
                    <a16:rowId xmlns:a16="http://schemas.microsoft.com/office/drawing/2014/main" val="2313048558"/>
                  </a:ext>
                </a:extLst>
              </a:tr>
              <a:tr h="570738">
                <a:tc vMerge="1">
                  <a:txBody>
                    <a:bodyPr/>
                    <a:lstStyle/>
                    <a:p>
                      <a:endParaRPr lang="fr-BE"/>
                    </a:p>
                  </a:txBody>
                  <a:tcPr/>
                </a:tc>
                <a:tc>
                  <a:txBody>
                    <a:bodyPr/>
                    <a:lstStyle/>
                    <a:p>
                      <a:pPr>
                        <a:lnSpc>
                          <a:spcPct val="107000"/>
                        </a:lnSpc>
                        <a:spcAft>
                          <a:spcPts val="800"/>
                        </a:spcAft>
                      </a:pPr>
                      <a:r>
                        <a:rPr lang="fr-BE" sz="1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Absence d’extrémisme</a:t>
                      </a:r>
                      <a:endParaRPr lang="fr-BE" sz="1400" b="1">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tc>
                  <a:txBody>
                    <a:bodyPr/>
                    <a:lstStyle/>
                    <a:p>
                      <a:pPr>
                        <a:lnSpc>
                          <a:spcPct val="107000"/>
                        </a:lnSpc>
                        <a:spcAft>
                          <a:spcPts val="800"/>
                        </a:spcAft>
                      </a:pPr>
                      <a:r>
                        <a:rPr lang="fr-BE"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Respecter les droits et les libertés de l’individu. Ne pas discriminer des personnes sur base du sexe, de leurs convictions, de leur provenance ethnique, …. Ne pas juger tout comportement déviant par rapport à ses propres valeurs et rejeter toute personne le présentant.</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extLst>
                  <a:ext uri="{0D108BD9-81ED-4DB2-BD59-A6C34878D82A}">
                    <a16:rowId xmlns:a16="http://schemas.microsoft.com/office/drawing/2014/main" val="2759487412"/>
                  </a:ext>
                </a:extLst>
              </a:tr>
              <a:tr h="851476">
                <a:tc vMerge="1">
                  <a:txBody>
                    <a:bodyPr/>
                    <a:lstStyle/>
                    <a:p>
                      <a:endParaRPr lang="fr-BE"/>
                    </a:p>
                  </a:txBody>
                  <a:tcPr/>
                </a:tc>
                <a:tc>
                  <a:txBody>
                    <a:bodyPr/>
                    <a:lstStyle/>
                    <a:p>
                      <a:pPr>
                        <a:lnSpc>
                          <a:spcPct val="107000"/>
                        </a:lnSpc>
                        <a:spcAft>
                          <a:spcPts val="800"/>
                        </a:spcAft>
                      </a:pPr>
                      <a:r>
                        <a:rPr lang="fr-BE" sz="1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Absence de psychopathologie</a:t>
                      </a:r>
                      <a:endParaRPr lang="fr-BE" sz="1400" b="1">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tc>
                  <a:txBody>
                    <a:bodyPr/>
                    <a:lstStyle/>
                    <a:p>
                      <a:pPr>
                        <a:lnSpc>
                          <a:spcPct val="107000"/>
                        </a:lnSpc>
                        <a:spcAft>
                          <a:spcPts val="800"/>
                        </a:spcAft>
                      </a:pPr>
                      <a:r>
                        <a:rPr lang="fr-BE"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Montrer de la stabilité émotionnelle, c’est-à-dire pouvoir se maîtriser et pouvoir réprimer des impulsions émotionnelles. On peut parler de psychopathologie si le comportement dévie par rapport à une norme sociale et si ce comportement nuit ou procure une gêne à l’intéressé ou à son environnement en provoquant une perturbation de son fonctionnement social et professionnel.</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721" marR="51721" marT="71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extLst>
                  <a:ext uri="{0D108BD9-81ED-4DB2-BD59-A6C34878D82A}">
                    <a16:rowId xmlns:a16="http://schemas.microsoft.com/office/drawing/2014/main" val="357215709"/>
                  </a:ext>
                </a:extLst>
              </a:tr>
            </a:tbl>
          </a:graphicData>
        </a:graphic>
      </p:graphicFrame>
    </p:spTree>
    <p:extLst>
      <p:ext uri="{BB962C8B-B14F-4D97-AF65-F5344CB8AC3E}">
        <p14:creationId xmlns:p14="http://schemas.microsoft.com/office/powerpoint/2010/main" val="840732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u contenu 2"/>
          <p:cNvSpPr>
            <a:spLocks noGrp="1"/>
          </p:cNvSpPr>
          <p:nvPr>
            <p:ph idx="1"/>
          </p:nvPr>
        </p:nvSpPr>
        <p:spPr bwMode="auto">
          <a:xfrm>
            <a:off x="468313" y="200835"/>
            <a:ext cx="10969625" cy="4525962"/>
          </a:xfrm>
          <a:noFill/>
          <a:ln>
            <a:miter lim="800000"/>
            <a:headEnd/>
            <a:tailEnd/>
          </a:ln>
        </p:spPr>
        <p:txBody>
          <a:bodyPr vert="horz" wrap="square" lIns="91440" tIns="45720" rIns="91440" bIns="45720" numCol="1" anchor="t" anchorCtr="0" compatLnSpc="1">
            <a:prstTxWarp prst="textNoShape">
              <a:avLst/>
            </a:prstTxWarp>
          </a:bodyPr>
          <a:lstStyle/>
          <a:p>
            <a:pPr marL="0" indent="0" algn="ctr" eaLnBrk="1" hangingPunct="1">
              <a:lnSpc>
                <a:spcPct val="90000"/>
              </a:lnSpc>
              <a:buFont typeface="Arial" charset="0"/>
              <a:buNone/>
            </a:pPr>
            <a:r>
              <a:rPr lang="fr-BE" altLang="fr-FR" sz="4400" b="1" dirty="0">
                <a:solidFill>
                  <a:srgbClr val="002060"/>
                </a:solidFill>
                <a:latin typeface="Arial Unicode MS" pitchFamily="34" charset="-128"/>
              </a:rPr>
              <a:t>Contenu</a:t>
            </a:r>
          </a:p>
          <a:p>
            <a:pPr marL="0" indent="0" algn="ctr" eaLnBrk="1" hangingPunct="1">
              <a:lnSpc>
                <a:spcPct val="90000"/>
              </a:lnSpc>
              <a:buFont typeface="Arial" charset="0"/>
              <a:buNone/>
            </a:pPr>
            <a:endParaRPr lang="fr-BE" altLang="fr-FR" sz="1600" u="sng" dirty="0">
              <a:solidFill>
                <a:srgbClr val="0000FF"/>
              </a:solidFill>
              <a:latin typeface="Arial Unicode MS" pitchFamily="34" charset="-128"/>
            </a:endParaRPr>
          </a:p>
          <a:p>
            <a:pPr marL="0" indent="0" eaLnBrk="1" hangingPunct="1">
              <a:lnSpc>
                <a:spcPct val="90000"/>
              </a:lnSpc>
              <a:buFont typeface="Wingdings" pitchFamily="2" charset="2"/>
              <a:buChar char="§"/>
            </a:pPr>
            <a:r>
              <a:rPr lang="fr-BE" altLang="fr-FR" dirty="0">
                <a:solidFill>
                  <a:srgbClr val="002060"/>
                </a:solidFill>
              </a:rPr>
              <a:t> Tests en ligne :</a:t>
            </a:r>
          </a:p>
          <a:p>
            <a:pPr marL="0" indent="0" eaLnBrk="1" hangingPunct="1">
              <a:lnSpc>
                <a:spcPct val="90000"/>
              </a:lnSpc>
              <a:buNone/>
            </a:pPr>
            <a:r>
              <a:rPr lang="fr-BE" altLang="fr-FR" dirty="0">
                <a:solidFill>
                  <a:srgbClr val="002060"/>
                </a:solidFill>
              </a:rPr>
              <a:t>	</a:t>
            </a:r>
            <a:r>
              <a:rPr lang="fr-BE" altLang="fr-FR" sz="2800" dirty="0">
                <a:solidFill>
                  <a:srgbClr val="002060"/>
                </a:solidFill>
              </a:rPr>
              <a:t>- Test de jugement situationnel</a:t>
            </a:r>
          </a:p>
          <a:p>
            <a:pPr marL="0" indent="0" eaLnBrk="1" hangingPunct="1">
              <a:lnSpc>
                <a:spcPct val="90000"/>
              </a:lnSpc>
              <a:buNone/>
            </a:pPr>
            <a:r>
              <a:rPr lang="fr-BE" altLang="fr-FR" sz="2800" dirty="0">
                <a:solidFill>
                  <a:srgbClr val="002060"/>
                </a:solidFill>
              </a:rPr>
              <a:t>	- Questionnaire de personnalité</a:t>
            </a:r>
          </a:p>
          <a:p>
            <a:pPr marL="0" indent="0" eaLnBrk="1" hangingPunct="1">
              <a:lnSpc>
                <a:spcPct val="90000"/>
              </a:lnSpc>
              <a:buNone/>
            </a:pPr>
            <a:r>
              <a:rPr lang="fr-BE" altLang="fr-FR" sz="2800" dirty="0">
                <a:solidFill>
                  <a:srgbClr val="002060"/>
                </a:solidFill>
              </a:rPr>
              <a:t>	- Inventaire de tendances comportementales</a:t>
            </a:r>
          </a:p>
          <a:p>
            <a:pPr marL="0" indent="0" eaLnBrk="1" hangingPunct="1">
              <a:lnSpc>
                <a:spcPct val="90000"/>
              </a:lnSpc>
              <a:buNone/>
            </a:pPr>
            <a:r>
              <a:rPr lang="fr-BE" altLang="fr-FR" sz="2800" dirty="0">
                <a:solidFill>
                  <a:srgbClr val="002060"/>
                </a:solidFill>
              </a:rPr>
              <a:t>	- Questionnaire de motivation</a:t>
            </a:r>
          </a:p>
          <a:p>
            <a:pPr marL="0" indent="0" eaLnBrk="1" hangingPunct="1">
              <a:lnSpc>
                <a:spcPct val="90000"/>
              </a:lnSpc>
              <a:buNone/>
            </a:pPr>
            <a:endParaRPr lang="fr-BE" altLang="fr-FR" sz="1600" dirty="0">
              <a:solidFill>
                <a:srgbClr val="002060"/>
              </a:solidFill>
            </a:endParaRPr>
          </a:p>
          <a:p>
            <a:pPr marL="0" indent="0" eaLnBrk="1" hangingPunct="1">
              <a:lnSpc>
                <a:spcPct val="90000"/>
              </a:lnSpc>
              <a:buFont typeface="Wingdings" pitchFamily="2" charset="2"/>
              <a:buChar char="§"/>
            </a:pPr>
            <a:r>
              <a:rPr lang="fr-BE" altLang="fr-FR" dirty="0">
                <a:solidFill>
                  <a:srgbClr val="002060"/>
                </a:solidFill>
              </a:rPr>
              <a:t> Questionnaire biographique (</a:t>
            </a:r>
            <a:r>
              <a:rPr lang="fr-BE" altLang="fr-FR" b="1" i="1" dirty="0">
                <a:solidFill>
                  <a:srgbClr val="002060"/>
                </a:solidFill>
              </a:rPr>
              <a:t>NEW ! </a:t>
            </a:r>
            <a:r>
              <a:rPr lang="fr-BE" altLang="fr-FR" dirty="0">
                <a:solidFill>
                  <a:srgbClr val="002060"/>
                </a:solidFill>
              </a:rPr>
              <a:t>en ligne) :</a:t>
            </a:r>
          </a:p>
          <a:p>
            <a:pPr marL="0" indent="0" eaLnBrk="1" hangingPunct="1">
              <a:lnSpc>
                <a:spcPct val="90000"/>
              </a:lnSpc>
              <a:buNone/>
            </a:pPr>
            <a:endParaRPr lang="fr-BE" altLang="fr-FR" sz="800" dirty="0">
              <a:solidFill>
                <a:srgbClr val="002060"/>
              </a:solidFill>
            </a:endParaRPr>
          </a:p>
          <a:p>
            <a:pPr marL="0" indent="0" eaLnBrk="1" hangingPunct="1">
              <a:lnSpc>
                <a:spcPct val="90000"/>
              </a:lnSpc>
              <a:buFont typeface="Wingdings" pitchFamily="2" charset="2"/>
              <a:buChar char="§"/>
            </a:pPr>
            <a:r>
              <a:rPr lang="fr-BE" altLang="fr-FR" dirty="0">
                <a:solidFill>
                  <a:srgbClr val="002060"/>
                </a:solidFill>
              </a:rPr>
              <a:t> Avis CZ/</a:t>
            </a:r>
            <a:r>
              <a:rPr lang="fr-BE" altLang="fr-FR" dirty="0" err="1">
                <a:solidFill>
                  <a:srgbClr val="002060"/>
                </a:solidFill>
              </a:rPr>
              <a:t>Dir</a:t>
            </a:r>
            <a:endParaRPr lang="fr-BE" altLang="fr-FR" dirty="0">
              <a:solidFill>
                <a:srgbClr val="002060"/>
              </a:solidFill>
            </a:endParaRPr>
          </a:p>
          <a:p>
            <a:pPr marL="0" indent="0" eaLnBrk="1" hangingPunct="1">
              <a:lnSpc>
                <a:spcPct val="90000"/>
              </a:lnSpc>
              <a:buNone/>
            </a:pPr>
            <a:endParaRPr lang="fr-BE" altLang="fr-FR" sz="1200" dirty="0">
              <a:solidFill>
                <a:srgbClr val="002060"/>
              </a:solidFill>
            </a:endParaRPr>
          </a:p>
          <a:p>
            <a:pPr marL="0" indent="0" eaLnBrk="1" hangingPunct="1">
              <a:lnSpc>
                <a:spcPct val="90000"/>
              </a:lnSpc>
              <a:buFont typeface="Wingdings" pitchFamily="2" charset="2"/>
              <a:buChar char="§"/>
            </a:pPr>
            <a:r>
              <a:rPr lang="fr-BE" altLang="fr-FR" dirty="0">
                <a:solidFill>
                  <a:srgbClr val="002060"/>
                </a:solidFill>
              </a:rPr>
              <a:t> Entretien semi-structuré</a:t>
            </a:r>
          </a:p>
          <a:p>
            <a:pPr marL="0" indent="0" eaLnBrk="1" hangingPunct="1">
              <a:lnSpc>
                <a:spcPct val="90000"/>
              </a:lnSpc>
              <a:buFont typeface="Wingdings" pitchFamily="2" charset="2"/>
              <a:buChar char="§"/>
            </a:pPr>
            <a:endParaRPr lang="fr-BE" altLang="fr-FR" dirty="0"/>
          </a:p>
          <a:p>
            <a:pPr marL="0" indent="0" eaLnBrk="1" hangingPunct="1">
              <a:lnSpc>
                <a:spcPct val="90000"/>
              </a:lnSpc>
              <a:buNone/>
            </a:pPr>
            <a:r>
              <a:rPr lang="fr-BE" altLang="fr-FR" sz="2800" dirty="0"/>
              <a:t> </a:t>
            </a:r>
          </a:p>
          <a:p>
            <a:pPr marL="0" indent="0" eaLnBrk="1" hangingPunct="1">
              <a:lnSpc>
                <a:spcPct val="90000"/>
              </a:lnSpc>
              <a:buNone/>
            </a:pPr>
            <a:endParaRPr lang="fr-BE" dirty="0">
              <a:solidFill>
                <a:srgbClr val="FF0000"/>
              </a:solidFill>
            </a:endParaRPr>
          </a:p>
        </p:txBody>
      </p:sp>
    </p:spTree>
    <p:extLst>
      <p:ext uri="{BB962C8B-B14F-4D97-AF65-F5344CB8AC3E}">
        <p14:creationId xmlns:p14="http://schemas.microsoft.com/office/powerpoint/2010/main" val="1679395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7FC9F7-1C49-76DB-C3A2-060B23FB2672}"/>
              </a:ext>
            </a:extLst>
          </p:cNvPr>
          <p:cNvSpPr>
            <a:spLocks noGrp="1"/>
          </p:cNvSpPr>
          <p:nvPr>
            <p:ph type="title"/>
          </p:nvPr>
        </p:nvSpPr>
        <p:spPr>
          <a:xfrm>
            <a:off x="609440" y="0"/>
            <a:ext cx="10969943" cy="1143000"/>
          </a:xfrm>
        </p:spPr>
        <p:txBody>
          <a:bodyPr/>
          <a:lstStyle/>
          <a:p>
            <a:r>
              <a:rPr lang="fr-BE" altLang="fr-FR" b="1" dirty="0">
                <a:solidFill>
                  <a:srgbClr val="002060"/>
                </a:solidFill>
              </a:rPr>
              <a:t>Tests en ligne</a:t>
            </a:r>
            <a:endParaRPr lang="fr-BE" b="1" dirty="0">
              <a:solidFill>
                <a:srgbClr val="002060"/>
              </a:solidFill>
            </a:endParaRPr>
          </a:p>
        </p:txBody>
      </p:sp>
      <p:sp>
        <p:nvSpPr>
          <p:cNvPr id="3" name="Espace réservé du contenu 2">
            <a:extLst>
              <a:ext uri="{FF2B5EF4-FFF2-40B4-BE49-F238E27FC236}">
                <a16:creationId xmlns:a16="http://schemas.microsoft.com/office/drawing/2014/main" id="{7A9E3C29-CED9-04FC-9ABB-626BCA4EAFBB}"/>
              </a:ext>
            </a:extLst>
          </p:cNvPr>
          <p:cNvSpPr>
            <a:spLocks noGrp="1"/>
          </p:cNvSpPr>
          <p:nvPr>
            <p:ph idx="1"/>
          </p:nvPr>
        </p:nvSpPr>
        <p:spPr>
          <a:xfrm>
            <a:off x="609439" y="569146"/>
            <a:ext cx="10969943" cy="4525963"/>
          </a:xfrm>
        </p:spPr>
        <p:txBody>
          <a:bodyPr/>
          <a:lstStyle/>
          <a:p>
            <a:pPr>
              <a:buFontTx/>
              <a:buChar char="-"/>
            </a:pPr>
            <a:r>
              <a:rPr lang="fr-BE" altLang="fr-FR" dirty="0">
                <a:solidFill>
                  <a:srgbClr val="002060"/>
                </a:solidFill>
              </a:rPr>
              <a:t>Test de jugement situationnel</a:t>
            </a:r>
          </a:p>
          <a:p>
            <a:pPr>
              <a:buFontTx/>
              <a:buChar char="-"/>
            </a:pPr>
            <a:endParaRPr lang="fr-BE" dirty="0"/>
          </a:p>
        </p:txBody>
      </p:sp>
      <p:pic>
        <p:nvPicPr>
          <p:cNvPr id="4" name="Image 3" descr="Une image contenant texte&#10;&#10;Description générée automatiquement">
            <a:extLst>
              <a:ext uri="{FF2B5EF4-FFF2-40B4-BE49-F238E27FC236}">
                <a16:creationId xmlns:a16="http://schemas.microsoft.com/office/drawing/2014/main" id="{392C3608-880A-B590-C98F-A74C6CCCA5FA}"/>
              </a:ext>
            </a:extLst>
          </p:cNvPr>
          <p:cNvPicPr>
            <a:picLocks noChangeAspect="1"/>
          </p:cNvPicPr>
          <p:nvPr/>
        </p:nvPicPr>
        <p:blipFill rotWithShape="1">
          <a:blip r:embed="rId2"/>
          <a:srcRect r="479" b="50000"/>
          <a:stretch/>
        </p:blipFill>
        <p:spPr>
          <a:xfrm>
            <a:off x="2278410" y="1077012"/>
            <a:ext cx="7632000" cy="1962424"/>
          </a:xfrm>
          <a:prstGeom prst="rect">
            <a:avLst/>
          </a:prstGeom>
          <a:ln>
            <a:solidFill>
              <a:schemeClr val="tx1"/>
            </a:solidFill>
          </a:ln>
        </p:spPr>
      </p:pic>
      <p:pic>
        <p:nvPicPr>
          <p:cNvPr id="5" name="Image 4" descr="Une image contenant texte&#10;&#10;Description générée automatiquement">
            <a:extLst>
              <a:ext uri="{FF2B5EF4-FFF2-40B4-BE49-F238E27FC236}">
                <a16:creationId xmlns:a16="http://schemas.microsoft.com/office/drawing/2014/main" id="{E5756236-1EBC-2127-35B9-2949B48C11C1}"/>
              </a:ext>
            </a:extLst>
          </p:cNvPr>
          <p:cNvPicPr>
            <a:picLocks noChangeAspect="1"/>
          </p:cNvPicPr>
          <p:nvPr/>
        </p:nvPicPr>
        <p:blipFill rotWithShape="1">
          <a:blip r:embed="rId3"/>
          <a:srcRect l="-1" t="1" r="324" b="17345"/>
          <a:stretch/>
        </p:blipFill>
        <p:spPr>
          <a:xfrm>
            <a:off x="2278409" y="2547433"/>
            <a:ext cx="7632000" cy="3233555"/>
          </a:xfrm>
          <a:prstGeom prst="rect">
            <a:avLst/>
          </a:prstGeom>
          <a:ln>
            <a:solidFill>
              <a:schemeClr val="tx1"/>
            </a:solidFill>
          </a:ln>
        </p:spPr>
      </p:pic>
      <p:sp>
        <p:nvSpPr>
          <p:cNvPr id="7" name="ZoneTexte 6">
            <a:extLst>
              <a:ext uri="{FF2B5EF4-FFF2-40B4-BE49-F238E27FC236}">
                <a16:creationId xmlns:a16="http://schemas.microsoft.com/office/drawing/2014/main" id="{5F68D369-7587-02A8-1F9A-01D3378BFDB4}"/>
              </a:ext>
            </a:extLst>
          </p:cNvPr>
          <p:cNvSpPr txBox="1"/>
          <p:nvPr/>
        </p:nvSpPr>
        <p:spPr>
          <a:xfrm>
            <a:off x="1564640" y="6027244"/>
            <a:ext cx="8707120" cy="707886"/>
          </a:xfrm>
          <a:prstGeom prst="rect">
            <a:avLst/>
          </a:prstGeom>
          <a:noFill/>
        </p:spPr>
        <p:txBody>
          <a:bodyPr wrap="square">
            <a:spAutoFit/>
          </a:bodyPr>
          <a:lstStyle/>
          <a:p>
            <a:r>
              <a:rPr lang="fr-BE" sz="4000" dirty="0">
                <a:solidFill>
                  <a:srgbClr val="002060"/>
                </a:solidFill>
                <a:latin typeface="TheSans B5 Plain" charset="0"/>
                <a:cs typeface="TheSans B5 Plain" charset="0"/>
              </a:rPr>
              <a:t>☞ </a:t>
            </a:r>
            <a:r>
              <a:rPr lang="fr-BE" sz="2800" dirty="0">
                <a:solidFill>
                  <a:srgbClr val="002060"/>
                </a:solidFill>
                <a:latin typeface="TheSans B5 Plain" charset="0"/>
                <a:cs typeface="TheSans B5 Plain" charset="0"/>
              </a:rPr>
              <a:t>Démo  Test de jugement situationnel sur </a:t>
            </a:r>
            <a:r>
              <a:rPr lang="fr-BE" sz="2800" dirty="0" err="1">
                <a:hlinkClick r:id="rId4"/>
              </a:rPr>
              <a:t>Jobpol</a:t>
            </a:r>
            <a:endParaRPr lang="fr-BE" sz="2800" dirty="0"/>
          </a:p>
        </p:txBody>
      </p:sp>
    </p:spTree>
    <p:extLst>
      <p:ext uri="{BB962C8B-B14F-4D97-AF65-F5344CB8AC3E}">
        <p14:creationId xmlns:p14="http://schemas.microsoft.com/office/powerpoint/2010/main" val="1761971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7FC9F7-1C49-76DB-C3A2-060B23FB2672}"/>
              </a:ext>
            </a:extLst>
          </p:cNvPr>
          <p:cNvSpPr>
            <a:spLocks noGrp="1"/>
          </p:cNvSpPr>
          <p:nvPr>
            <p:ph type="title"/>
          </p:nvPr>
        </p:nvSpPr>
        <p:spPr>
          <a:xfrm>
            <a:off x="609440" y="0"/>
            <a:ext cx="10969943" cy="1143000"/>
          </a:xfrm>
        </p:spPr>
        <p:txBody>
          <a:bodyPr/>
          <a:lstStyle/>
          <a:p>
            <a:r>
              <a:rPr lang="fr-BE" altLang="fr-FR" b="1" dirty="0">
                <a:solidFill>
                  <a:srgbClr val="002060"/>
                </a:solidFill>
              </a:rPr>
              <a:t>Tests en ligne</a:t>
            </a:r>
            <a:endParaRPr lang="fr-BE" b="1" dirty="0">
              <a:solidFill>
                <a:srgbClr val="002060"/>
              </a:solidFill>
            </a:endParaRPr>
          </a:p>
        </p:txBody>
      </p:sp>
      <p:sp>
        <p:nvSpPr>
          <p:cNvPr id="3" name="Espace réservé du contenu 2">
            <a:extLst>
              <a:ext uri="{FF2B5EF4-FFF2-40B4-BE49-F238E27FC236}">
                <a16:creationId xmlns:a16="http://schemas.microsoft.com/office/drawing/2014/main" id="{7A9E3C29-CED9-04FC-9ABB-626BCA4EAFBB}"/>
              </a:ext>
            </a:extLst>
          </p:cNvPr>
          <p:cNvSpPr>
            <a:spLocks noGrp="1"/>
          </p:cNvSpPr>
          <p:nvPr>
            <p:ph idx="1"/>
          </p:nvPr>
        </p:nvSpPr>
        <p:spPr>
          <a:xfrm>
            <a:off x="609439" y="569146"/>
            <a:ext cx="10969943" cy="4525963"/>
          </a:xfrm>
        </p:spPr>
        <p:txBody>
          <a:bodyPr/>
          <a:lstStyle/>
          <a:p>
            <a:pPr>
              <a:buFontTx/>
              <a:buChar char="-"/>
            </a:pPr>
            <a:r>
              <a:rPr lang="fr-BE" altLang="fr-FR" dirty="0">
                <a:solidFill>
                  <a:srgbClr val="002060"/>
                </a:solidFill>
              </a:rPr>
              <a:t>Questionnaire de personnalité</a:t>
            </a:r>
          </a:p>
          <a:p>
            <a:pPr>
              <a:buFontTx/>
              <a:buChar char="-"/>
            </a:pPr>
            <a:endParaRPr lang="fr-BE" dirty="0"/>
          </a:p>
        </p:txBody>
      </p:sp>
      <p:pic>
        <p:nvPicPr>
          <p:cNvPr id="8" name="Image 7" descr="Une image contenant texte&#10;&#10;Description générée automatiquement">
            <a:extLst>
              <a:ext uri="{FF2B5EF4-FFF2-40B4-BE49-F238E27FC236}">
                <a16:creationId xmlns:a16="http://schemas.microsoft.com/office/drawing/2014/main" id="{48029124-CFF5-AAD5-8B8C-29475A35D7DC}"/>
              </a:ext>
            </a:extLst>
          </p:cNvPr>
          <p:cNvPicPr>
            <a:picLocks noChangeAspect="1"/>
          </p:cNvPicPr>
          <p:nvPr/>
        </p:nvPicPr>
        <p:blipFill rotWithShape="1">
          <a:blip r:embed="rId2"/>
          <a:srcRect l="1455" t="3471" r="3779" b="22672"/>
          <a:stretch/>
        </p:blipFill>
        <p:spPr>
          <a:xfrm>
            <a:off x="6186827" y="1113129"/>
            <a:ext cx="5822922" cy="2718349"/>
          </a:xfrm>
          <a:prstGeom prst="rect">
            <a:avLst/>
          </a:prstGeom>
          <a:ln>
            <a:solidFill>
              <a:schemeClr val="tx1"/>
            </a:solidFill>
          </a:ln>
        </p:spPr>
      </p:pic>
      <p:pic>
        <p:nvPicPr>
          <p:cNvPr id="9" name="Image 8">
            <a:extLst>
              <a:ext uri="{FF2B5EF4-FFF2-40B4-BE49-F238E27FC236}">
                <a16:creationId xmlns:a16="http://schemas.microsoft.com/office/drawing/2014/main" id="{CDCA11E1-4AE5-94D2-FB30-C79972BC53B7}"/>
              </a:ext>
            </a:extLst>
          </p:cNvPr>
          <p:cNvPicPr>
            <a:picLocks noChangeAspect="1"/>
          </p:cNvPicPr>
          <p:nvPr/>
        </p:nvPicPr>
        <p:blipFill rotWithShape="1">
          <a:blip r:embed="rId3"/>
          <a:srcRect l="1372" t="2660" r="4650" b="2813"/>
          <a:stretch/>
        </p:blipFill>
        <p:spPr>
          <a:xfrm>
            <a:off x="179072" y="1113129"/>
            <a:ext cx="5931312" cy="2844519"/>
          </a:xfrm>
          <a:prstGeom prst="rect">
            <a:avLst/>
          </a:prstGeom>
          <a:ln>
            <a:solidFill>
              <a:schemeClr val="tx1"/>
            </a:solidFill>
          </a:ln>
        </p:spPr>
      </p:pic>
      <p:pic>
        <p:nvPicPr>
          <p:cNvPr id="10" name="Image 9" descr="Une image contenant texte&#10;&#10;Description générée automatiquement">
            <a:extLst>
              <a:ext uri="{FF2B5EF4-FFF2-40B4-BE49-F238E27FC236}">
                <a16:creationId xmlns:a16="http://schemas.microsoft.com/office/drawing/2014/main" id="{D3088647-39B5-AF43-BC74-95BAABC1362A}"/>
              </a:ext>
            </a:extLst>
          </p:cNvPr>
          <p:cNvPicPr>
            <a:picLocks noChangeAspect="1"/>
          </p:cNvPicPr>
          <p:nvPr/>
        </p:nvPicPr>
        <p:blipFill rotWithShape="1">
          <a:blip r:embed="rId4"/>
          <a:srcRect l="24067" t="22340" r="23715" b="51509"/>
          <a:stretch/>
        </p:blipFill>
        <p:spPr bwMode="auto">
          <a:xfrm>
            <a:off x="2460984" y="4071792"/>
            <a:ext cx="7266852" cy="2046633"/>
          </a:xfrm>
          <a:prstGeom prst="rect">
            <a:avLst/>
          </a:prstGeom>
          <a:ln>
            <a:solidFill>
              <a:sysClr val="windowText" lastClr="000000"/>
            </a:solidFill>
          </a:ln>
          <a:extLst>
            <a:ext uri="{53640926-AAD7-44D8-BBD7-CCE9431645EC}">
              <a14:shadowObscured xmlns:a14="http://schemas.microsoft.com/office/drawing/2010/main"/>
            </a:ext>
          </a:extLst>
        </p:spPr>
      </p:pic>
      <p:sp>
        <p:nvSpPr>
          <p:cNvPr id="5" name="ZoneTexte 4">
            <a:extLst>
              <a:ext uri="{FF2B5EF4-FFF2-40B4-BE49-F238E27FC236}">
                <a16:creationId xmlns:a16="http://schemas.microsoft.com/office/drawing/2014/main" id="{640B3A9A-3796-0812-DB5C-88BDED93647B}"/>
              </a:ext>
            </a:extLst>
          </p:cNvPr>
          <p:cNvSpPr txBox="1"/>
          <p:nvPr/>
        </p:nvSpPr>
        <p:spPr>
          <a:xfrm>
            <a:off x="1442720" y="6052384"/>
            <a:ext cx="8798560" cy="769441"/>
          </a:xfrm>
          <a:prstGeom prst="rect">
            <a:avLst/>
          </a:prstGeom>
          <a:noFill/>
        </p:spPr>
        <p:txBody>
          <a:bodyPr wrap="square">
            <a:spAutoFit/>
          </a:bodyPr>
          <a:lstStyle/>
          <a:p>
            <a:r>
              <a:rPr lang="fr-BE" sz="4400" dirty="0">
                <a:solidFill>
                  <a:srgbClr val="002060"/>
                </a:solidFill>
                <a:latin typeface="TheSans B5 Plain" charset="0"/>
                <a:cs typeface="TheSans B5 Plain" charset="0"/>
              </a:rPr>
              <a:t>☞</a:t>
            </a:r>
            <a:r>
              <a:rPr lang="fr-BE" sz="4000" dirty="0">
                <a:solidFill>
                  <a:srgbClr val="002060"/>
                </a:solidFill>
                <a:latin typeface="TheSans B5 Plain" charset="0"/>
                <a:cs typeface="TheSans B5 Plain" charset="0"/>
              </a:rPr>
              <a:t> </a:t>
            </a:r>
            <a:r>
              <a:rPr lang="fr-BE" sz="2800" dirty="0">
                <a:solidFill>
                  <a:srgbClr val="002060"/>
                </a:solidFill>
                <a:latin typeface="TheSans B5 Plain" charset="0"/>
                <a:cs typeface="TheSans B5 Plain" charset="0"/>
              </a:rPr>
              <a:t>Démo Questionnaire de personnalité sur </a:t>
            </a:r>
            <a:r>
              <a:rPr lang="fr-BE" sz="2800" dirty="0" err="1">
                <a:hlinkClick r:id="rId5"/>
              </a:rPr>
              <a:t>Jobpol</a:t>
            </a:r>
            <a:endParaRPr lang="fr-BE" sz="2800" dirty="0"/>
          </a:p>
        </p:txBody>
      </p:sp>
    </p:spTree>
    <p:extLst>
      <p:ext uri="{BB962C8B-B14F-4D97-AF65-F5344CB8AC3E}">
        <p14:creationId xmlns:p14="http://schemas.microsoft.com/office/powerpoint/2010/main" val="1603593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EB0159-5FA3-414B-BF6E-87A02473FE78}"/>
              </a:ext>
            </a:extLst>
          </p:cNvPr>
          <p:cNvSpPr>
            <a:spLocks noGrp="1"/>
          </p:cNvSpPr>
          <p:nvPr>
            <p:ph type="title"/>
          </p:nvPr>
        </p:nvSpPr>
        <p:spPr/>
        <p:txBody>
          <a:bodyPr/>
          <a:lstStyle/>
          <a:p>
            <a:r>
              <a:rPr lang="fr-BE" b="1" dirty="0">
                <a:solidFill>
                  <a:srgbClr val="002060"/>
                </a:solidFill>
              </a:rPr>
              <a:t>Modalités pratiques</a:t>
            </a:r>
          </a:p>
        </p:txBody>
      </p:sp>
      <p:sp>
        <p:nvSpPr>
          <p:cNvPr id="3" name="Espace réservé du contenu 2">
            <a:extLst>
              <a:ext uri="{FF2B5EF4-FFF2-40B4-BE49-F238E27FC236}">
                <a16:creationId xmlns:a16="http://schemas.microsoft.com/office/drawing/2014/main" id="{D2BF5931-9E13-468D-A52C-5EA5DCEACA0E}"/>
              </a:ext>
            </a:extLst>
          </p:cNvPr>
          <p:cNvSpPr>
            <a:spLocks noGrp="1"/>
          </p:cNvSpPr>
          <p:nvPr>
            <p:ph idx="1"/>
          </p:nvPr>
        </p:nvSpPr>
        <p:spPr>
          <a:xfrm>
            <a:off x="617256" y="1600201"/>
            <a:ext cx="10969943" cy="4525963"/>
          </a:xfrm>
        </p:spPr>
        <p:txBody>
          <a:bodyPr/>
          <a:lstStyle/>
          <a:p>
            <a:r>
              <a:rPr lang="fr-BE" dirty="0">
                <a:solidFill>
                  <a:srgbClr val="002060"/>
                </a:solidFill>
              </a:rPr>
              <a:t>Pendant la présentation : </a:t>
            </a:r>
          </a:p>
          <a:p>
            <a:endParaRPr lang="fr-BE" dirty="0">
              <a:solidFill>
                <a:srgbClr val="002060"/>
              </a:solidFill>
            </a:endParaRPr>
          </a:p>
          <a:p>
            <a:r>
              <a:rPr lang="fr-BE" dirty="0">
                <a:solidFill>
                  <a:srgbClr val="002060"/>
                </a:solidFill>
              </a:rPr>
              <a:t>Questions ? -&gt; Via le chat</a:t>
            </a:r>
          </a:p>
          <a:p>
            <a:pPr marL="0" indent="0">
              <a:buNone/>
            </a:pPr>
            <a:endParaRPr lang="fr-BE" dirty="0">
              <a:solidFill>
                <a:srgbClr val="002060"/>
              </a:solidFill>
            </a:endParaRPr>
          </a:p>
          <a:p>
            <a:r>
              <a:rPr lang="fr-BE" dirty="0">
                <a:solidFill>
                  <a:srgbClr val="002060"/>
                </a:solidFill>
              </a:rPr>
              <a:t>Pas d’enregistrement </a:t>
            </a:r>
          </a:p>
        </p:txBody>
      </p:sp>
      <p:pic>
        <p:nvPicPr>
          <p:cNvPr id="5" name="Graphique 4" descr="Micro de radio">
            <a:extLst>
              <a:ext uri="{FF2B5EF4-FFF2-40B4-BE49-F238E27FC236}">
                <a16:creationId xmlns:a16="http://schemas.microsoft.com/office/drawing/2014/main" id="{007DC86A-9D0C-417A-A418-3A7C9EC3C3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79304" y="1527053"/>
            <a:ext cx="770670" cy="770670"/>
          </a:xfrm>
          <a:prstGeom prst="rect">
            <a:avLst/>
          </a:prstGeom>
        </p:spPr>
      </p:pic>
      <p:cxnSp>
        <p:nvCxnSpPr>
          <p:cNvPr id="7" name="Connecteur droit 6">
            <a:extLst>
              <a:ext uri="{FF2B5EF4-FFF2-40B4-BE49-F238E27FC236}">
                <a16:creationId xmlns:a16="http://schemas.microsoft.com/office/drawing/2014/main" id="{9E0F1DFD-0CF1-4A24-83BB-0D80BA06B8AE}"/>
              </a:ext>
            </a:extLst>
          </p:cNvPr>
          <p:cNvCxnSpPr/>
          <p:nvPr/>
        </p:nvCxnSpPr>
        <p:spPr>
          <a:xfrm flipH="1">
            <a:off x="5399635" y="1501226"/>
            <a:ext cx="715108" cy="8800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9" name="Graphique 8" descr="Conversation">
            <a:extLst>
              <a:ext uri="{FF2B5EF4-FFF2-40B4-BE49-F238E27FC236}">
                <a16:creationId xmlns:a16="http://schemas.microsoft.com/office/drawing/2014/main" id="{E3342BB3-C27C-4E4E-9D15-AB9D49F573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1243" y="2799862"/>
            <a:ext cx="770670" cy="770670"/>
          </a:xfrm>
          <a:prstGeom prst="rect">
            <a:avLst/>
          </a:prstGeom>
        </p:spPr>
      </p:pic>
      <p:pic>
        <p:nvPicPr>
          <p:cNvPr id="4" name="Graphic 6" descr="Videocamera met effen opvulling">
            <a:extLst>
              <a:ext uri="{FF2B5EF4-FFF2-40B4-BE49-F238E27FC236}">
                <a16:creationId xmlns:a16="http://schemas.microsoft.com/office/drawing/2014/main" id="{D8D1FC08-929D-5F65-8EC8-61BB116068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19402" y="3753095"/>
            <a:ext cx="914400" cy="914400"/>
          </a:xfrm>
          <a:prstGeom prst="rect">
            <a:avLst/>
          </a:prstGeom>
        </p:spPr>
      </p:pic>
      <p:cxnSp>
        <p:nvCxnSpPr>
          <p:cNvPr id="6" name="Connecteur droit 5">
            <a:extLst>
              <a:ext uri="{FF2B5EF4-FFF2-40B4-BE49-F238E27FC236}">
                <a16:creationId xmlns:a16="http://schemas.microsoft.com/office/drawing/2014/main" id="{010E7CE1-209A-7C7E-9F61-1A63AD1A82B0}"/>
              </a:ext>
            </a:extLst>
          </p:cNvPr>
          <p:cNvCxnSpPr/>
          <p:nvPr/>
        </p:nvCxnSpPr>
        <p:spPr>
          <a:xfrm flipH="1">
            <a:off x="4819048" y="3787410"/>
            <a:ext cx="715108" cy="8800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Connecteur droit 7">
            <a:extLst>
              <a:ext uri="{FF2B5EF4-FFF2-40B4-BE49-F238E27FC236}">
                <a16:creationId xmlns:a16="http://schemas.microsoft.com/office/drawing/2014/main" id="{57F8C92D-8B40-43AC-9ED5-D0713155B3D7}"/>
              </a:ext>
            </a:extLst>
          </p:cNvPr>
          <p:cNvCxnSpPr>
            <a:cxnSpLocks/>
          </p:cNvCxnSpPr>
          <p:nvPr/>
        </p:nvCxnSpPr>
        <p:spPr>
          <a:xfrm>
            <a:off x="5433322" y="1457905"/>
            <a:ext cx="641657" cy="9089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BE08ED15-B0AB-A007-F1A5-F584AB347A4E}"/>
              </a:ext>
            </a:extLst>
          </p:cNvPr>
          <p:cNvCxnSpPr>
            <a:cxnSpLocks/>
          </p:cNvCxnSpPr>
          <p:nvPr/>
        </p:nvCxnSpPr>
        <p:spPr>
          <a:xfrm>
            <a:off x="4791665" y="3772969"/>
            <a:ext cx="641657" cy="9089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9023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7FC9F7-1C49-76DB-C3A2-060B23FB2672}"/>
              </a:ext>
            </a:extLst>
          </p:cNvPr>
          <p:cNvSpPr>
            <a:spLocks noGrp="1"/>
          </p:cNvSpPr>
          <p:nvPr>
            <p:ph type="title"/>
          </p:nvPr>
        </p:nvSpPr>
        <p:spPr>
          <a:xfrm>
            <a:off x="609440" y="0"/>
            <a:ext cx="10969943" cy="1143000"/>
          </a:xfrm>
        </p:spPr>
        <p:txBody>
          <a:bodyPr/>
          <a:lstStyle/>
          <a:p>
            <a:r>
              <a:rPr lang="fr-BE" altLang="fr-FR" b="1" dirty="0">
                <a:solidFill>
                  <a:srgbClr val="002060"/>
                </a:solidFill>
              </a:rPr>
              <a:t>Tests en ligne</a:t>
            </a:r>
            <a:endParaRPr lang="fr-BE" b="1" dirty="0">
              <a:solidFill>
                <a:srgbClr val="002060"/>
              </a:solidFill>
            </a:endParaRPr>
          </a:p>
        </p:txBody>
      </p:sp>
      <p:sp>
        <p:nvSpPr>
          <p:cNvPr id="3" name="Espace réservé du contenu 2">
            <a:extLst>
              <a:ext uri="{FF2B5EF4-FFF2-40B4-BE49-F238E27FC236}">
                <a16:creationId xmlns:a16="http://schemas.microsoft.com/office/drawing/2014/main" id="{7A9E3C29-CED9-04FC-9ABB-626BCA4EAFBB}"/>
              </a:ext>
            </a:extLst>
          </p:cNvPr>
          <p:cNvSpPr>
            <a:spLocks noGrp="1"/>
          </p:cNvSpPr>
          <p:nvPr>
            <p:ph idx="1"/>
          </p:nvPr>
        </p:nvSpPr>
        <p:spPr>
          <a:xfrm>
            <a:off x="609437" y="1259659"/>
            <a:ext cx="10969943" cy="4525963"/>
          </a:xfrm>
        </p:spPr>
        <p:txBody>
          <a:bodyPr/>
          <a:lstStyle/>
          <a:p>
            <a:pPr>
              <a:buFontTx/>
              <a:buChar char="-"/>
            </a:pPr>
            <a:r>
              <a:rPr lang="fr-BE" altLang="fr-FR" dirty="0">
                <a:solidFill>
                  <a:srgbClr val="002060"/>
                </a:solidFill>
              </a:rPr>
              <a:t>Inventaire de tendances comportementales</a:t>
            </a:r>
          </a:p>
          <a:p>
            <a:pPr marL="0" indent="0">
              <a:buNone/>
            </a:pPr>
            <a:endParaRPr lang="fr-BE" altLang="fr-FR" dirty="0">
              <a:solidFill>
                <a:srgbClr val="002060"/>
              </a:solidFill>
            </a:endParaRPr>
          </a:p>
          <a:p>
            <a:pPr>
              <a:buFontTx/>
              <a:buChar char="-"/>
            </a:pPr>
            <a:endParaRPr lang="fr-BE" dirty="0"/>
          </a:p>
        </p:txBody>
      </p:sp>
      <p:pic>
        <p:nvPicPr>
          <p:cNvPr id="4" name="Image 3" descr="Une image contenant texte&#10;&#10;Description générée automatiquement">
            <a:extLst>
              <a:ext uri="{FF2B5EF4-FFF2-40B4-BE49-F238E27FC236}">
                <a16:creationId xmlns:a16="http://schemas.microsoft.com/office/drawing/2014/main" id="{BE5D7E9B-45FE-C77F-ECCB-0A924EB5CD37}"/>
              </a:ext>
            </a:extLst>
          </p:cNvPr>
          <p:cNvPicPr/>
          <p:nvPr/>
        </p:nvPicPr>
        <p:blipFill rotWithShape="1">
          <a:blip r:embed="rId2"/>
          <a:srcRect l="6860" t="29144" r="21213" b="45487"/>
          <a:stretch/>
        </p:blipFill>
        <p:spPr bwMode="auto">
          <a:xfrm>
            <a:off x="2417689" y="2351179"/>
            <a:ext cx="7353441" cy="2078971"/>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3909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7FC9F7-1C49-76DB-C3A2-060B23FB2672}"/>
              </a:ext>
            </a:extLst>
          </p:cNvPr>
          <p:cNvSpPr>
            <a:spLocks noGrp="1"/>
          </p:cNvSpPr>
          <p:nvPr>
            <p:ph type="title"/>
          </p:nvPr>
        </p:nvSpPr>
        <p:spPr>
          <a:xfrm>
            <a:off x="609440" y="0"/>
            <a:ext cx="10969943" cy="1143000"/>
          </a:xfrm>
        </p:spPr>
        <p:txBody>
          <a:bodyPr/>
          <a:lstStyle/>
          <a:p>
            <a:r>
              <a:rPr lang="fr-BE" altLang="fr-FR" b="1" dirty="0">
                <a:solidFill>
                  <a:srgbClr val="002060"/>
                </a:solidFill>
              </a:rPr>
              <a:t>Tests en ligne</a:t>
            </a:r>
            <a:endParaRPr lang="fr-BE" b="1" dirty="0">
              <a:solidFill>
                <a:srgbClr val="002060"/>
              </a:solidFill>
            </a:endParaRPr>
          </a:p>
        </p:txBody>
      </p:sp>
      <p:sp>
        <p:nvSpPr>
          <p:cNvPr id="3" name="Espace réservé du contenu 2">
            <a:extLst>
              <a:ext uri="{FF2B5EF4-FFF2-40B4-BE49-F238E27FC236}">
                <a16:creationId xmlns:a16="http://schemas.microsoft.com/office/drawing/2014/main" id="{7A9E3C29-CED9-04FC-9ABB-626BCA4EAFBB}"/>
              </a:ext>
            </a:extLst>
          </p:cNvPr>
          <p:cNvSpPr>
            <a:spLocks noGrp="1"/>
          </p:cNvSpPr>
          <p:nvPr>
            <p:ph idx="1"/>
          </p:nvPr>
        </p:nvSpPr>
        <p:spPr>
          <a:xfrm>
            <a:off x="609436" y="1143000"/>
            <a:ext cx="10969943" cy="4525963"/>
          </a:xfrm>
        </p:spPr>
        <p:txBody>
          <a:bodyPr/>
          <a:lstStyle/>
          <a:p>
            <a:pPr>
              <a:buFontTx/>
              <a:buChar char="-"/>
            </a:pPr>
            <a:r>
              <a:rPr lang="fr-BE" altLang="fr-FR" dirty="0">
                <a:solidFill>
                  <a:srgbClr val="002060"/>
                </a:solidFill>
              </a:rPr>
              <a:t>Questionnaire de motivation</a:t>
            </a:r>
          </a:p>
          <a:p>
            <a:pPr marL="0" indent="0">
              <a:buNone/>
            </a:pPr>
            <a:endParaRPr lang="fr-BE" altLang="fr-FR" dirty="0">
              <a:solidFill>
                <a:srgbClr val="002060"/>
              </a:solidFill>
            </a:endParaRPr>
          </a:p>
          <a:p>
            <a:pPr>
              <a:buFontTx/>
              <a:buChar char="-"/>
            </a:pPr>
            <a:endParaRPr lang="fr-BE" dirty="0"/>
          </a:p>
        </p:txBody>
      </p:sp>
      <p:pic>
        <p:nvPicPr>
          <p:cNvPr id="5" name="Image 4" descr="Une image contenant texte&#10;&#10;Description générée automatiquement">
            <a:extLst>
              <a:ext uri="{FF2B5EF4-FFF2-40B4-BE49-F238E27FC236}">
                <a16:creationId xmlns:a16="http://schemas.microsoft.com/office/drawing/2014/main" id="{EA5B167B-9F26-8258-E681-5AFAB0087849}"/>
              </a:ext>
            </a:extLst>
          </p:cNvPr>
          <p:cNvPicPr/>
          <p:nvPr/>
        </p:nvPicPr>
        <p:blipFill rotWithShape="1">
          <a:blip r:embed="rId2"/>
          <a:srcRect l="4515" t="44705" r="5176" b="31661"/>
          <a:stretch/>
        </p:blipFill>
        <p:spPr>
          <a:xfrm>
            <a:off x="609432" y="2076802"/>
            <a:ext cx="10969942" cy="2658358"/>
          </a:xfrm>
          <a:prstGeom prst="rect">
            <a:avLst/>
          </a:prstGeom>
          <a:noFill/>
          <a:ln>
            <a:solidFill>
              <a:schemeClr val="tx1"/>
            </a:solidFill>
            <a:prstDash/>
          </a:ln>
        </p:spPr>
      </p:pic>
    </p:spTree>
    <p:extLst>
      <p:ext uri="{BB962C8B-B14F-4D97-AF65-F5344CB8AC3E}">
        <p14:creationId xmlns:p14="http://schemas.microsoft.com/office/powerpoint/2010/main" val="4121387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F98D22-640A-4521-B180-2454CE367D50}"/>
              </a:ext>
            </a:extLst>
          </p:cNvPr>
          <p:cNvSpPr>
            <a:spLocks noGrp="1"/>
          </p:cNvSpPr>
          <p:nvPr>
            <p:ph type="title"/>
          </p:nvPr>
        </p:nvSpPr>
        <p:spPr/>
        <p:txBody>
          <a:bodyPr/>
          <a:lstStyle/>
          <a:p>
            <a:r>
              <a:rPr lang="fr-BE" b="1">
                <a:solidFill>
                  <a:srgbClr val="002060"/>
                </a:solidFill>
              </a:rPr>
              <a:t>Evaluation</a:t>
            </a:r>
          </a:p>
        </p:txBody>
      </p:sp>
      <p:sp>
        <p:nvSpPr>
          <p:cNvPr id="3" name="Espace réservé du contenu 2">
            <a:extLst>
              <a:ext uri="{FF2B5EF4-FFF2-40B4-BE49-F238E27FC236}">
                <a16:creationId xmlns:a16="http://schemas.microsoft.com/office/drawing/2014/main" id="{C0077702-E4EC-4E36-8772-9859354023A5}"/>
              </a:ext>
            </a:extLst>
          </p:cNvPr>
          <p:cNvSpPr>
            <a:spLocks noGrp="1"/>
          </p:cNvSpPr>
          <p:nvPr>
            <p:ph idx="1"/>
          </p:nvPr>
        </p:nvSpPr>
        <p:spPr>
          <a:xfrm>
            <a:off x="609441" y="877058"/>
            <a:ext cx="10969943" cy="4525963"/>
          </a:xfrm>
        </p:spPr>
        <p:txBody>
          <a:bodyPr/>
          <a:lstStyle/>
          <a:p>
            <a:pPr>
              <a:buFont typeface="Arial" panose="020B0604020202020204" pitchFamily="34" charset="0"/>
              <a:buChar char="•"/>
            </a:pPr>
            <a:r>
              <a:rPr lang="fr-FR" err="1">
                <a:solidFill>
                  <a:srgbClr val="002060"/>
                </a:solidFill>
              </a:rPr>
              <a:t>Scoring</a:t>
            </a:r>
            <a:endParaRPr lang="fr-FR">
              <a:solidFill>
                <a:srgbClr val="002060"/>
              </a:solidFill>
            </a:endParaRPr>
          </a:p>
          <a:p>
            <a:pPr marL="0" indent="0">
              <a:lnSpc>
                <a:spcPts val="2400"/>
              </a:lnSpc>
              <a:buNone/>
            </a:pPr>
            <a:r>
              <a:rPr lang="fr-FR" sz="80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fr-BE">
                <a:solidFill>
                  <a:srgbClr val="002060"/>
                </a:solidFill>
                <a:latin typeface="Calibri" panose="020F0502020204030204" pitchFamily="34" charset="0"/>
                <a:ea typeface="Calibri" panose="020F0502020204030204" pitchFamily="34" charset="0"/>
                <a:cs typeface="Times New Roman" panose="02020603050405020304" pitchFamily="18" charset="0"/>
              </a:rPr>
              <a:t>Echelle en 9 points</a:t>
            </a:r>
          </a:p>
          <a:p>
            <a:pPr marL="0" indent="0">
              <a:buNone/>
            </a:pPr>
            <a:endParaRPr lang="fr-BE" sz="2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00050" lvl="1" indent="0" algn="just">
              <a:lnSpc>
                <a:spcPts val="2000"/>
              </a:lnSpc>
              <a:spcAft>
                <a:spcPts val="800"/>
              </a:spcAft>
              <a:buSzPts val="800"/>
              <a:buNone/>
              <a:tabLst>
                <a:tab pos="107315" algn="l"/>
              </a:tabLst>
            </a:pPr>
            <a:r>
              <a:rPr lang="fr-BE" sz="160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fr-BE" sz="1800">
                <a:solidFill>
                  <a:srgbClr val="00B050"/>
                </a:solidFill>
                <a:latin typeface="Calibri" panose="020F0502020204030204" pitchFamily="34" charset="0"/>
                <a:ea typeface="Calibri" panose="020F0502020204030204" pitchFamily="34" charset="0"/>
                <a:cs typeface="Calibri" panose="020F0502020204030204" pitchFamily="34" charset="0"/>
              </a:rPr>
              <a:t>Score 9 : la compétence est très présente et fortement développée</a:t>
            </a:r>
          </a:p>
          <a:p>
            <a:pPr marL="400050" lvl="1" indent="0" algn="just">
              <a:lnSpc>
                <a:spcPts val="2000"/>
              </a:lnSpc>
              <a:spcAft>
                <a:spcPts val="800"/>
              </a:spcAft>
              <a:buSzPts val="800"/>
              <a:buNone/>
              <a:tabLst>
                <a:tab pos="107315" algn="l"/>
              </a:tabLst>
            </a:pPr>
            <a:r>
              <a:rPr lang="fr-BE" sz="1800">
                <a:solidFill>
                  <a:srgbClr val="00B050"/>
                </a:solidFill>
                <a:latin typeface="Calibri" panose="020F0502020204030204" pitchFamily="34" charset="0"/>
                <a:ea typeface="Calibri" panose="020F0502020204030204" pitchFamily="34" charset="0"/>
                <a:cs typeface="Calibri" panose="020F0502020204030204" pitchFamily="34" charset="0"/>
              </a:rPr>
              <a:t>- Score 8 : la compétence est très présente et développée</a:t>
            </a:r>
            <a:endParaRPr lang="fr-BE" sz="180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400050" lvl="1" indent="0" algn="just">
              <a:lnSpc>
                <a:spcPts val="2000"/>
              </a:lnSpc>
              <a:spcAft>
                <a:spcPts val="800"/>
              </a:spcAft>
              <a:buSzPts val="800"/>
              <a:buNone/>
              <a:tabLst>
                <a:tab pos="107315" algn="l"/>
              </a:tabLst>
            </a:pPr>
            <a:r>
              <a:rPr lang="fr-BE" sz="1800">
                <a:solidFill>
                  <a:srgbClr val="00B050"/>
                </a:solidFill>
                <a:latin typeface="Calibri" panose="020F0502020204030204" pitchFamily="34" charset="0"/>
                <a:ea typeface="Calibri" panose="020F0502020204030204" pitchFamily="34" charset="0"/>
                <a:cs typeface="Calibri" panose="020F0502020204030204" pitchFamily="34" charset="0"/>
              </a:rPr>
              <a:t>- Score 7 : la compétence est présente</a:t>
            </a:r>
            <a:r>
              <a:rPr lang="fr-FR" sz="1800">
                <a:solidFill>
                  <a:srgbClr val="00B050"/>
                </a:solidFill>
                <a:latin typeface="Calibri" panose="020F0502020204030204" pitchFamily="34" charset="0"/>
                <a:ea typeface="Calibri" panose="020F0502020204030204" pitchFamily="34" charset="0"/>
                <a:cs typeface="Calibri" panose="020F0502020204030204" pitchFamily="34" charset="0"/>
              </a:rPr>
              <a:t> </a:t>
            </a:r>
          </a:p>
          <a:p>
            <a:pPr marL="400050" lvl="1" indent="0" algn="just">
              <a:lnSpc>
                <a:spcPts val="2000"/>
              </a:lnSpc>
              <a:spcAft>
                <a:spcPts val="800"/>
              </a:spcAft>
              <a:buSzPts val="800"/>
              <a:buNone/>
              <a:tabLst>
                <a:tab pos="107315" algn="l"/>
              </a:tabLst>
            </a:pPr>
            <a:r>
              <a:rPr lang="fr-FR" sz="1800">
                <a:solidFill>
                  <a:schemeClr val="accent6">
                    <a:lumMod val="75000"/>
                  </a:schemeClr>
                </a:solidFill>
                <a:latin typeface="Calibri" panose="020F0502020204030204" pitchFamily="34" charset="0"/>
                <a:cs typeface="Calibri" panose="020F0502020204030204" pitchFamily="34" charset="0"/>
              </a:rPr>
              <a:t>- </a:t>
            </a:r>
            <a:r>
              <a:rPr lang="fr-BE" sz="1800">
                <a:solidFill>
                  <a:schemeClr val="accent6">
                    <a:lumMod val="75000"/>
                  </a:schemeClr>
                </a:solidFill>
                <a:latin typeface="Calibri" panose="020F0502020204030204" pitchFamily="34" charset="0"/>
                <a:cs typeface="Calibri" panose="020F0502020204030204" pitchFamily="34" charset="0"/>
              </a:rPr>
              <a:t>Score 6 : la compétence peut être développée ; des résultats à court  terme sont à prévoir</a:t>
            </a:r>
          </a:p>
          <a:p>
            <a:pPr marL="400050" lvl="1" indent="0" algn="just">
              <a:lnSpc>
                <a:spcPts val="2000"/>
              </a:lnSpc>
              <a:spcAft>
                <a:spcPts val="800"/>
              </a:spcAft>
              <a:buSzPts val="800"/>
              <a:buNone/>
              <a:tabLst>
                <a:tab pos="107315" algn="l"/>
              </a:tabLst>
            </a:pPr>
            <a:r>
              <a:rPr lang="fr-BE" sz="1800">
                <a:solidFill>
                  <a:schemeClr val="accent6">
                    <a:lumMod val="75000"/>
                  </a:schemeClr>
                </a:solidFill>
                <a:latin typeface="Calibri" panose="020F0502020204030204" pitchFamily="34" charset="0"/>
                <a:cs typeface="Calibri" panose="020F0502020204030204" pitchFamily="34" charset="0"/>
              </a:rPr>
              <a:t>- Score 5 : la compétence peut être développée</a:t>
            </a:r>
          </a:p>
          <a:p>
            <a:pPr marL="400050" lvl="1" indent="0" algn="just">
              <a:lnSpc>
                <a:spcPts val="2000"/>
              </a:lnSpc>
              <a:spcAft>
                <a:spcPts val="800"/>
              </a:spcAft>
              <a:buSzPts val="800"/>
              <a:buNone/>
              <a:tabLst>
                <a:tab pos="107315" algn="l"/>
              </a:tabLst>
            </a:pPr>
            <a:r>
              <a:rPr lang="fr-BE" sz="1800">
                <a:solidFill>
                  <a:schemeClr val="accent6">
                    <a:lumMod val="75000"/>
                  </a:schemeClr>
                </a:solidFill>
                <a:latin typeface="Calibri" panose="020F0502020204030204" pitchFamily="34" charset="0"/>
                <a:cs typeface="Calibri" panose="020F0502020204030204" pitchFamily="34" charset="0"/>
              </a:rPr>
              <a:t>- Score 4 : la compétence peut être développée mais constituera un  point d’attention</a:t>
            </a:r>
          </a:p>
          <a:p>
            <a:pPr marL="400050" lvl="1" indent="0" algn="just">
              <a:lnSpc>
                <a:spcPts val="2000"/>
              </a:lnSpc>
              <a:spcAft>
                <a:spcPts val="800"/>
              </a:spcAft>
              <a:buSzPts val="800"/>
              <a:buNone/>
              <a:tabLst>
                <a:tab pos="107315" algn="l"/>
              </a:tabLst>
            </a:pPr>
            <a:r>
              <a:rPr lang="fr-BE" sz="1800">
                <a:solidFill>
                  <a:srgbClr val="FF0000"/>
                </a:solidFill>
                <a:latin typeface="Calibri" panose="020F0502020204030204" pitchFamily="34" charset="0"/>
                <a:cs typeface="Calibri" panose="020F0502020204030204" pitchFamily="34" charset="0"/>
              </a:rPr>
              <a:t>- Score 3 : la compétence n’est pas acquise et nécessitera de la part du candidat un investissement important</a:t>
            </a:r>
          </a:p>
          <a:p>
            <a:pPr marL="400050" lvl="1" indent="0" algn="just">
              <a:lnSpc>
                <a:spcPts val="2000"/>
              </a:lnSpc>
              <a:spcAft>
                <a:spcPts val="800"/>
              </a:spcAft>
              <a:buSzPts val="800"/>
              <a:buNone/>
              <a:tabLst>
                <a:tab pos="107315" algn="l"/>
              </a:tabLst>
            </a:pPr>
            <a:r>
              <a:rPr lang="fr-BE" sz="1800">
                <a:solidFill>
                  <a:srgbClr val="FF0000"/>
                </a:solidFill>
                <a:latin typeface="Calibri" panose="020F0502020204030204" pitchFamily="34" charset="0"/>
                <a:cs typeface="Calibri" panose="020F0502020204030204" pitchFamily="34" charset="0"/>
              </a:rPr>
              <a:t>- Score 2 : la compétence n’est pas acquise et nécessitera de la part du candidat un investissement important de longue durée</a:t>
            </a:r>
          </a:p>
          <a:p>
            <a:pPr marL="400050" lvl="1" indent="0" algn="just">
              <a:lnSpc>
                <a:spcPts val="2000"/>
              </a:lnSpc>
              <a:spcAft>
                <a:spcPts val="800"/>
              </a:spcAft>
              <a:buSzPts val="800"/>
              <a:buNone/>
              <a:tabLst>
                <a:tab pos="107315" algn="l"/>
              </a:tabLst>
            </a:pPr>
            <a:r>
              <a:rPr lang="fr-BE" sz="1800">
                <a:solidFill>
                  <a:srgbClr val="FF0000"/>
                </a:solidFill>
                <a:latin typeface="Calibri" panose="020F0502020204030204" pitchFamily="34" charset="0"/>
                <a:cs typeface="Calibri" panose="020F0502020204030204" pitchFamily="34" charset="0"/>
              </a:rPr>
              <a:t>- Score 1 : la compétence n’est pas acquise et le candidat ne démontre  pas qu’elle peut être développée</a:t>
            </a:r>
          </a:p>
          <a:p>
            <a:endParaRPr lang="fr-BE"/>
          </a:p>
        </p:txBody>
      </p:sp>
    </p:spTree>
    <p:extLst>
      <p:ext uri="{BB962C8B-B14F-4D97-AF65-F5344CB8AC3E}">
        <p14:creationId xmlns:p14="http://schemas.microsoft.com/office/powerpoint/2010/main" val="2627990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nvPr>
        </p:nvSpPr>
        <p:spPr bwMode="auto">
          <a:xfrm>
            <a:off x="609600" y="274638"/>
            <a:ext cx="10969625"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BE" b="1">
                <a:solidFill>
                  <a:srgbClr val="002060"/>
                </a:solidFill>
              </a:rPr>
              <a:t>4.  Avis CZ / DIR</a:t>
            </a:r>
          </a:p>
        </p:txBody>
      </p:sp>
      <p:sp>
        <p:nvSpPr>
          <p:cNvPr id="36866" name="Espace réservé du contenu 2"/>
          <p:cNvSpPr>
            <a:spLocks noGrp="1"/>
          </p:cNvSpPr>
          <p:nvPr>
            <p:ph idx="1"/>
          </p:nvPr>
        </p:nvSpPr>
        <p:spPr bwMode="auto">
          <a:xfrm>
            <a:off x="661431" y="1166018"/>
            <a:ext cx="10971212" cy="4525963"/>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buFont typeface="Wingdings" panose="05000000000000000000" pitchFamily="2" charset="2"/>
              <a:buChar char="Ø"/>
            </a:pPr>
            <a:r>
              <a:rPr lang="fr-BE" sz="2800" dirty="0">
                <a:solidFill>
                  <a:srgbClr val="002060"/>
                </a:solidFill>
              </a:rPr>
              <a:t> Après réussite de l’épreuve professionnelle</a:t>
            </a:r>
          </a:p>
          <a:p>
            <a:pPr marL="0" indent="0" algn="just" eaLnBrk="1" hangingPunct="1">
              <a:buNone/>
            </a:pPr>
            <a:endParaRPr lang="fr-BE" sz="600" dirty="0">
              <a:solidFill>
                <a:srgbClr val="002060"/>
              </a:solidFill>
            </a:endParaRPr>
          </a:p>
          <a:p>
            <a:pPr algn="just" eaLnBrk="1" hangingPunct="1">
              <a:buFont typeface="Wingdings" panose="05000000000000000000" pitchFamily="2" charset="2"/>
              <a:buChar char="Ø"/>
            </a:pPr>
            <a:r>
              <a:rPr lang="fr-BE" sz="2800" dirty="0">
                <a:solidFill>
                  <a:srgbClr val="002060"/>
                </a:solidFill>
              </a:rPr>
              <a:t> </a:t>
            </a:r>
            <a:r>
              <a:rPr lang="fr-BE" sz="2800" u="sng" dirty="0">
                <a:solidFill>
                  <a:srgbClr val="002060"/>
                </a:solidFill>
              </a:rPr>
              <a:t>Contenu</a:t>
            </a:r>
            <a:r>
              <a:rPr lang="fr-BE" sz="2800" dirty="0">
                <a:solidFill>
                  <a:srgbClr val="002060"/>
                </a:solidFill>
              </a:rPr>
              <a:t> :</a:t>
            </a:r>
          </a:p>
          <a:p>
            <a:pPr marL="0" indent="0" algn="just" eaLnBrk="1" hangingPunct="1">
              <a:buNone/>
            </a:pPr>
            <a:r>
              <a:rPr lang="fr-BE" sz="2800" dirty="0">
                <a:solidFill>
                  <a:srgbClr val="002060"/>
                </a:solidFill>
              </a:rPr>
              <a:t>	</a:t>
            </a:r>
            <a:r>
              <a:rPr lang="fr-BE" sz="1600" dirty="0">
                <a:solidFill>
                  <a:srgbClr val="002060"/>
                </a:solidFill>
              </a:rPr>
              <a:t>1. </a:t>
            </a:r>
            <a:r>
              <a:rPr lang="fr-BE" sz="1800" dirty="0">
                <a:solidFill>
                  <a:srgbClr val="002060"/>
                </a:solidFill>
              </a:rPr>
              <a:t>Diriger</a:t>
            </a:r>
          </a:p>
          <a:p>
            <a:pPr marL="0" indent="0" algn="just" eaLnBrk="1" hangingPunct="1">
              <a:buNone/>
            </a:pPr>
            <a:r>
              <a:rPr lang="fr-BE" sz="1800" dirty="0">
                <a:solidFill>
                  <a:srgbClr val="002060"/>
                </a:solidFill>
              </a:rPr>
              <a:t>	2. Orientation client</a:t>
            </a:r>
          </a:p>
          <a:p>
            <a:pPr marL="0" indent="0" algn="just" eaLnBrk="1" hangingPunct="1">
              <a:buNone/>
            </a:pPr>
            <a:r>
              <a:rPr lang="fr-BE" sz="1800" dirty="0">
                <a:solidFill>
                  <a:srgbClr val="002060"/>
                </a:solidFill>
              </a:rPr>
              <a:t>	3. S’engager</a:t>
            </a:r>
          </a:p>
          <a:p>
            <a:pPr marL="0" indent="0" algn="just" eaLnBrk="1" hangingPunct="1">
              <a:buNone/>
            </a:pPr>
            <a:r>
              <a:rPr lang="fr-BE" sz="1800" dirty="0">
                <a:solidFill>
                  <a:srgbClr val="002060"/>
                </a:solidFill>
              </a:rPr>
              <a:t>	4. Coping</a:t>
            </a:r>
          </a:p>
          <a:p>
            <a:pPr marL="0" indent="0" algn="just" eaLnBrk="1" hangingPunct="1">
              <a:buNone/>
            </a:pPr>
            <a:r>
              <a:rPr lang="fr-BE" sz="1800" dirty="0">
                <a:solidFill>
                  <a:srgbClr val="002060"/>
                </a:solidFill>
              </a:rPr>
              <a:t>	5. Implication-Motivation</a:t>
            </a:r>
          </a:p>
          <a:p>
            <a:pPr marL="0" indent="0" algn="just" eaLnBrk="1" hangingPunct="1">
              <a:buNone/>
            </a:pPr>
            <a:r>
              <a:rPr lang="fr-BE" sz="1800" dirty="0">
                <a:solidFill>
                  <a:srgbClr val="002060"/>
                </a:solidFill>
              </a:rPr>
              <a:t>	6. Respect des normes-Intégrité</a:t>
            </a:r>
          </a:p>
          <a:p>
            <a:pPr marL="0" indent="0" algn="just" eaLnBrk="1" hangingPunct="1">
              <a:buNone/>
            </a:pPr>
            <a:endParaRPr lang="fr-BE" sz="600" dirty="0">
              <a:solidFill>
                <a:srgbClr val="002060"/>
              </a:solidFill>
            </a:endParaRPr>
          </a:p>
          <a:p>
            <a:pPr eaLnBrk="1" fontAlgn="auto" hangingPunct="1">
              <a:spcAft>
                <a:spcPts val="0"/>
              </a:spcAft>
              <a:buFont typeface="Wingdings" panose="05000000000000000000" pitchFamily="2" charset="2"/>
              <a:buChar char="Ø"/>
              <a:defRPr/>
            </a:pPr>
            <a:r>
              <a:rPr lang="fr-BE" sz="2800" u="sng" dirty="0">
                <a:solidFill>
                  <a:srgbClr val="002060"/>
                </a:solidFill>
              </a:rPr>
              <a:t>But :</a:t>
            </a:r>
            <a:r>
              <a:rPr lang="fr-BE" sz="2800" dirty="0">
                <a:solidFill>
                  <a:srgbClr val="002060"/>
                </a:solidFill>
                <a:latin typeface="TheSans B5 Plain" charset="0"/>
                <a:cs typeface="TheSans B5 Plain" charset="0"/>
              </a:rPr>
              <a:t> </a:t>
            </a:r>
            <a:endParaRPr lang="fr-BE" sz="2800" u="sng" dirty="0">
              <a:solidFill>
                <a:srgbClr val="002060"/>
              </a:solidFill>
            </a:endParaRPr>
          </a:p>
          <a:p>
            <a:pPr eaLnBrk="1" fontAlgn="auto" hangingPunct="1">
              <a:spcAft>
                <a:spcPts val="0"/>
              </a:spcAft>
              <a:buFont typeface="Arial" charset="0"/>
              <a:buNone/>
              <a:defRPr/>
            </a:pPr>
            <a:endParaRPr lang="fr-BE" sz="1000" dirty="0">
              <a:solidFill>
                <a:srgbClr val="002060"/>
              </a:solidFill>
              <a:latin typeface="Arial" charset="0"/>
            </a:endParaRPr>
          </a:p>
          <a:p>
            <a:pPr eaLnBrk="1" fontAlgn="auto" hangingPunct="1">
              <a:spcAft>
                <a:spcPts val="0"/>
              </a:spcAft>
              <a:buFont typeface="Arial"/>
              <a:buNone/>
              <a:defRPr/>
            </a:pPr>
            <a:r>
              <a:rPr lang="fr-BE" sz="2000" dirty="0">
                <a:solidFill>
                  <a:srgbClr val="002060"/>
                </a:solidFill>
                <a:cs typeface="TheSans B5 Plain" charset="0"/>
              </a:rPr>
              <a:t>Avis complémentaire du CZ/DIR (les scores attribués seront intégrés dans la matrice de sélection).</a:t>
            </a:r>
          </a:p>
          <a:p>
            <a:pPr algn="just" eaLnBrk="1" hangingPunct="1">
              <a:buFont typeface="Wingdings" panose="05000000000000000000" pitchFamily="2" charset="2"/>
              <a:buChar char="Ø"/>
            </a:pPr>
            <a:endParaRPr lang="fr-BE" sz="2800" dirty="0">
              <a:solidFill>
                <a:srgbClr val="002060"/>
              </a:solidFill>
            </a:endParaRPr>
          </a:p>
          <a:p>
            <a:pPr marL="0" indent="0" algn="just" eaLnBrk="1" hangingPunct="1">
              <a:buNone/>
            </a:pPr>
            <a:endParaRPr lang="fr-BE" dirty="0">
              <a:solidFill>
                <a:srgbClr val="002060"/>
              </a:solidFill>
            </a:endParaRPr>
          </a:p>
        </p:txBody>
      </p:sp>
      <p:sp>
        <p:nvSpPr>
          <p:cNvPr id="2" name="ZoneTexte 1">
            <a:extLst>
              <a:ext uri="{FF2B5EF4-FFF2-40B4-BE49-F238E27FC236}">
                <a16:creationId xmlns:a16="http://schemas.microsoft.com/office/drawing/2014/main" id="{67EF7AC6-15CD-D0C7-6B32-8E1EF9551E37}"/>
              </a:ext>
            </a:extLst>
          </p:cNvPr>
          <p:cNvSpPr txBox="1"/>
          <p:nvPr/>
        </p:nvSpPr>
        <p:spPr>
          <a:xfrm>
            <a:off x="3320732" y="5813920"/>
            <a:ext cx="5294948" cy="769441"/>
          </a:xfrm>
          <a:prstGeom prst="rect">
            <a:avLst/>
          </a:prstGeom>
          <a:noFill/>
        </p:spPr>
        <p:txBody>
          <a:bodyPr wrap="square">
            <a:spAutoFit/>
          </a:bodyPr>
          <a:lstStyle/>
          <a:p>
            <a:r>
              <a:rPr lang="fr-BE" sz="4400" dirty="0">
                <a:solidFill>
                  <a:srgbClr val="002060"/>
                </a:solidFill>
                <a:latin typeface="TheSans B5 Plain" charset="0"/>
                <a:cs typeface="TheSans B5 Plain" charset="0"/>
              </a:rPr>
              <a:t>☞</a:t>
            </a:r>
            <a:r>
              <a:rPr lang="fr-BE" sz="4000" dirty="0">
                <a:solidFill>
                  <a:srgbClr val="002060"/>
                </a:solidFill>
                <a:latin typeface="TheSans B5 Plain" charset="0"/>
                <a:cs typeface="TheSans B5 Plain" charset="0"/>
              </a:rPr>
              <a:t> </a:t>
            </a:r>
            <a:r>
              <a:rPr lang="fr-BE" sz="2800" dirty="0" err="1">
                <a:hlinkClick r:id="rId2"/>
              </a:rPr>
              <a:t>Jobpol</a:t>
            </a:r>
            <a:r>
              <a:rPr lang="fr-BE" sz="2800" dirty="0"/>
              <a:t> </a:t>
            </a:r>
            <a:r>
              <a:rPr lang="fr-BE" sz="2800" dirty="0">
                <a:solidFill>
                  <a:srgbClr val="002060"/>
                </a:solidFill>
              </a:rPr>
              <a:t>&gt; Documents utiles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p:cNvPicPr>
          <p:nvPr/>
        </p:nvPicPr>
        <p:blipFill>
          <a:blip r:embed="rId2"/>
          <a:srcRect/>
          <a:stretch>
            <a:fillRect/>
          </a:stretch>
        </p:blipFill>
        <p:spPr bwMode="auto">
          <a:xfrm>
            <a:off x="1252538" y="146050"/>
            <a:ext cx="8812212" cy="59467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p:cNvPicPr>
            <a:picLocks noChangeAspect="1"/>
          </p:cNvPicPr>
          <p:nvPr/>
        </p:nvPicPr>
        <p:blipFill>
          <a:blip r:embed="rId2"/>
          <a:srcRect/>
          <a:stretch>
            <a:fillRect/>
          </a:stretch>
        </p:blipFill>
        <p:spPr bwMode="auto">
          <a:xfrm>
            <a:off x="1489075" y="131763"/>
            <a:ext cx="8688388" cy="59944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p:cNvPicPr>
            <a:picLocks noChangeAspect="1"/>
          </p:cNvPicPr>
          <p:nvPr/>
        </p:nvPicPr>
        <p:blipFill>
          <a:blip r:embed="rId2"/>
          <a:srcRect/>
          <a:stretch>
            <a:fillRect/>
          </a:stretch>
        </p:blipFill>
        <p:spPr bwMode="auto">
          <a:xfrm>
            <a:off x="1422400" y="138113"/>
            <a:ext cx="8850313" cy="59880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re 1"/>
          <p:cNvSpPr>
            <a:spLocks noGrp="1"/>
          </p:cNvSpPr>
          <p:nvPr>
            <p:ph type="title"/>
          </p:nvPr>
        </p:nvSpPr>
        <p:spPr bwMode="auto">
          <a:xfrm>
            <a:off x="609600" y="274638"/>
            <a:ext cx="10969625"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BE" altLang="fr-FR" b="1">
                <a:solidFill>
                  <a:srgbClr val="002060"/>
                </a:solidFill>
              </a:rPr>
              <a:t>5. Commission de délibération</a:t>
            </a:r>
            <a:endParaRPr lang="fr-BE" b="1">
              <a:solidFill>
                <a:srgbClr val="002060"/>
              </a:solidFill>
            </a:endParaRPr>
          </a:p>
        </p:txBody>
      </p:sp>
      <p:sp>
        <p:nvSpPr>
          <p:cNvPr id="3" name="Espace réservé du contenu 2"/>
          <p:cNvSpPr>
            <a:spLocks noGrp="1"/>
          </p:cNvSpPr>
          <p:nvPr>
            <p:ph idx="1"/>
          </p:nvPr>
        </p:nvSpPr>
        <p:spPr>
          <a:xfrm>
            <a:off x="609600" y="1282700"/>
            <a:ext cx="10969625" cy="4843463"/>
          </a:xfrm>
        </p:spPr>
        <p:txBody>
          <a:bodyPr/>
          <a:lstStyle/>
          <a:p>
            <a:pPr algn="just" eaLnBrk="1" fontAlgn="auto" hangingPunct="1">
              <a:spcAft>
                <a:spcPts val="0"/>
              </a:spcAft>
              <a:buFont typeface="Wingdings" panose="05000000000000000000" pitchFamily="2" charset="2"/>
              <a:buChar char="Ø"/>
              <a:defRPr/>
            </a:pPr>
            <a:r>
              <a:rPr lang="fr-BE" altLang="fr-FR">
                <a:solidFill>
                  <a:srgbClr val="002060"/>
                </a:solidFill>
              </a:rPr>
              <a:t>Composition :</a:t>
            </a:r>
          </a:p>
          <a:p>
            <a:pPr marL="0" indent="0" eaLnBrk="1" fontAlgn="auto" hangingPunct="1">
              <a:spcAft>
                <a:spcPts val="0"/>
              </a:spcAft>
              <a:buFont typeface="Arial"/>
              <a:buNone/>
              <a:defRPr/>
            </a:pPr>
            <a:r>
              <a:rPr lang="fr-BE" altLang="fr-FR" sz="1200"/>
              <a:t> </a:t>
            </a:r>
            <a:endParaRPr lang="fr-BE" altLang="fr-FR" sz="1000" dirty="0"/>
          </a:p>
          <a:p>
            <a:pPr lvl="1" eaLnBrk="1" fontAlgn="auto" hangingPunct="1">
              <a:spcAft>
                <a:spcPts val="0"/>
              </a:spcAft>
              <a:buFont typeface="Wingdings" panose="05000000000000000000" pitchFamily="2" charset="2"/>
              <a:buChar char="§"/>
              <a:defRPr/>
            </a:pPr>
            <a:r>
              <a:rPr lang="fr-FR" altLang="fr-FR">
                <a:solidFill>
                  <a:srgbClr val="002060"/>
                </a:solidFill>
              </a:rPr>
              <a:t>Le </a:t>
            </a:r>
            <a:r>
              <a:rPr lang="fr-FR" altLang="fr-FR" dirty="0">
                <a:solidFill>
                  <a:srgbClr val="002060"/>
                </a:solidFill>
              </a:rPr>
              <a:t>Directeur général </a:t>
            </a:r>
            <a:r>
              <a:rPr lang="fr-FR" altLang="fr-FR">
                <a:solidFill>
                  <a:srgbClr val="002060"/>
                </a:solidFill>
              </a:rPr>
              <a:t>de la </a:t>
            </a:r>
            <a:r>
              <a:rPr lang="fr-FR" altLang="fr-FR" dirty="0">
                <a:solidFill>
                  <a:srgbClr val="002060"/>
                </a:solidFill>
              </a:rPr>
              <a:t>DGR (Police Fédérale) </a:t>
            </a:r>
            <a:r>
              <a:rPr lang="fr-FR" altLang="fr-FR">
                <a:solidFill>
                  <a:srgbClr val="002060"/>
                </a:solidFill>
              </a:rPr>
              <a:t>ou la personne qu’il délègue; </a:t>
            </a:r>
          </a:p>
          <a:p>
            <a:pPr lvl="1" eaLnBrk="1" fontAlgn="auto" hangingPunct="1">
              <a:spcAft>
                <a:spcPts val="0"/>
              </a:spcAft>
              <a:buFont typeface="Wingdings" panose="05000000000000000000" pitchFamily="2" charset="2"/>
              <a:buChar char="§"/>
              <a:defRPr/>
            </a:pPr>
            <a:r>
              <a:rPr lang="fr-FR" altLang="fr-FR">
                <a:solidFill>
                  <a:srgbClr val="002060"/>
                </a:solidFill>
              </a:rPr>
              <a:t>Un représentant de la CPPL;</a:t>
            </a:r>
          </a:p>
          <a:p>
            <a:pPr lvl="1" eaLnBrk="1" fontAlgn="auto" hangingPunct="1">
              <a:spcAft>
                <a:spcPts val="0"/>
              </a:spcAft>
              <a:buFont typeface="Wingdings" panose="05000000000000000000" pitchFamily="2" charset="2"/>
              <a:buChar char="§"/>
              <a:defRPr/>
            </a:pPr>
            <a:r>
              <a:rPr lang="fr-FR" altLang="fr-FR">
                <a:solidFill>
                  <a:srgbClr val="002060"/>
                </a:solidFill>
              </a:rPr>
              <a:t>Un représentant de la police fédérale.</a:t>
            </a:r>
          </a:p>
          <a:p>
            <a:pPr marL="457200" lvl="1" indent="0" eaLnBrk="1" fontAlgn="auto" hangingPunct="1">
              <a:spcAft>
                <a:spcPts val="0"/>
              </a:spcAft>
              <a:buNone/>
              <a:defRPr/>
            </a:pPr>
            <a:endParaRPr lang="fr-FR" altLang="fr-FR" sz="800" dirty="0">
              <a:solidFill>
                <a:srgbClr val="002060"/>
              </a:solidFill>
            </a:endParaRPr>
          </a:p>
          <a:p>
            <a:pPr eaLnBrk="1" fontAlgn="auto" hangingPunct="1">
              <a:spcAft>
                <a:spcPts val="0"/>
              </a:spcAft>
              <a:buFont typeface="Wingdings" panose="05000000000000000000" pitchFamily="2" charset="2"/>
              <a:buChar char="Ø"/>
              <a:defRPr/>
            </a:pPr>
            <a:r>
              <a:rPr lang="fr-BE" altLang="fr-FR">
                <a:solidFill>
                  <a:srgbClr val="002060"/>
                </a:solidFill>
              </a:rPr>
              <a:t>But :</a:t>
            </a:r>
          </a:p>
          <a:p>
            <a:pPr marL="0" indent="0" algn="just" eaLnBrk="1" fontAlgn="auto" hangingPunct="1">
              <a:spcAft>
                <a:spcPts val="0"/>
              </a:spcAft>
              <a:buFont typeface="Arial"/>
              <a:buNone/>
              <a:defRPr/>
            </a:pPr>
            <a:endParaRPr lang="fr-BE" altLang="fr-FR" sz="1200"/>
          </a:p>
          <a:p>
            <a:pPr marL="0" indent="0" algn="just" eaLnBrk="1" fontAlgn="auto" hangingPunct="1">
              <a:spcAft>
                <a:spcPts val="0"/>
              </a:spcAft>
              <a:buFont typeface="Arial"/>
              <a:buNone/>
              <a:defRPr/>
            </a:pPr>
            <a:r>
              <a:rPr lang="fr-BE" altLang="fr-FR" sz="2400">
                <a:solidFill>
                  <a:srgbClr val="002060"/>
                </a:solidFill>
              </a:rPr>
              <a:t>Déterminer si le candidat correspond au profil de compétences sur base de l’ensemble des épreuves.</a:t>
            </a:r>
            <a:endParaRPr lang="en-US" altLang="fr-FR" sz="2400">
              <a:solidFill>
                <a:srgbClr val="002060"/>
              </a:solidFill>
            </a:endParaRPr>
          </a:p>
          <a:p>
            <a:pPr marL="0" indent="0" eaLnBrk="1" fontAlgn="auto" hangingPunct="1">
              <a:spcAft>
                <a:spcPts val="0"/>
              </a:spcAft>
              <a:buFont typeface="Arial"/>
              <a:buNone/>
              <a:defRPr/>
            </a:pPr>
            <a:endParaRPr lang="fr-BE" altLang="fr-FR"/>
          </a:p>
          <a:p>
            <a:pPr eaLnBrk="1" fontAlgn="auto" hangingPunct="1">
              <a:spcAft>
                <a:spcPts val="0"/>
              </a:spcAft>
              <a:buFont typeface="Arial"/>
              <a:buChar char="•"/>
              <a:defRPr/>
            </a:pPr>
            <a:endParaRPr lang="fr-BE"/>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41A8E-E854-4E5B-932E-DF29344ED0C3}"/>
              </a:ext>
            </a:extLst>
          </p:cNvPr>
          <p:cNvSpPr>
            <a:spLocks noGrp="1"/>
          </p:cNvSpPr>
          <p:nvPr>
            <p:ph type="title"/>
          </p:nvPr>
        </p:nvSpPr>
        <p:spPr/>
        <p:txBody>
          <a:bodyPr/>
          <a:lstStyle/>
          <a:p>
            <a:r>
              <a:rPr lang="fr-BE" altLang="fr-FR" b="1">
                <a:solidFill>
                  <a:srgbClr val="002060"/>
                </a:solidFill>
              </a:rPr>
              <a:t>5. Commission de délibération</a:t>
            </a:r>
            <a:endParaRPr lang="fr-BE"/>
          </a:p>
        </p:txBody>
      </p:sp>
      <p:sp>
        <p:nvSpPr>
          <p:cNvPr id="3" name="Espace réservé du contenu 2">
            <a:extLst>
              <a:ext uri="{FF2B5EF4-FFF2-40B4-BE49-F238E27FC236}">
                <a16:creationId xmlns:a16="http://schemas.microsoft.com/office/drawing/2014/main" id="{A389202D-E1B8-4F37-8C65-2F322D622AEE}"/>
              </a:ext>
            </a:extLst>
          </p:cNvPr>
          <p:cNvSpPr>
            <a:spLocks noGrp="1"/>
          </p:cNvSpPr>
          <p:nvPr>
            <p:ph idx="1"/>
          </p:nvPr>
        </p:nvSpPr>
        <p:spPr/>
        <p:txBody>
          <a:bodyPr/>
          <a:lstStyle/>
          <a:p>
            <a:pPr marL="0" indent="0">
              <a:buNone/>
            </a:pPr>
            <a:r>
              <a:rPr lang="fr-BE" dirty="0">
                <a:solidFill>
                  <a:srgbClr val="002060"/>
                </a:solidFill>
              </a:rPr>
              <a:t>3 décisions possibles :</a:t>
            </a:r>
          </a:p>
          <a:p>
            <a:pPr marL="0" indent="0">
              <a:buNone/>
            </a:pPr>
            <a:endParaRPr lang="fr-BE" sz="1000" dirty="0">
              <a:solidFill>
                <a:srgbClr val="002060"/>
              </a:solidFill>
            </a:endParaRPr>
          </a:p>
          <a:p>
            <a:pPr lvl="1">
              <a:buFont typeface="Wingdings" panose="05000000000000000000" pitchFamily="2" charset="2"/>
              <a:buChar char="Ø"/>
            </a:pPr>
            <a:r>
              <a:rPr lang="fr-BE" dirty="0">
                <a:solidFill>
                  <a:srgbClr val="002060"/>
                </a:solidFill>
              </a:rPr>
              <a:t> Très apte</a:t>
            </a:r>
          </a:p>
          <a:p>
            <a:pPr>
              <a:buFont typeface="Wingdings" panose="05000000000000000000" pitchFamily="2" charset="2"/>
              <a:buChar char="Ø"/>
            </a:pPr>
            <a:endParaRPr lang="fr-BE" sz="1000" dirty="0">
              <a:solidFill>
                <a:srgbClr val="002060"/>
              </a:solidFill>
            </a:endParaRPr>
          </a:p>
          <a:p>
            <a:pPr lvl="1">
              <a:buFont typeface="Wingdings" panose="05000000000000000000" pitchFamily="2" charset="2"/>
              <a:buChar char="Ø"/>
            </a:pPr>
            <a:r>
              <a:rPr lang="fr-BE" dirty="0">
                <a:solidFill>
                  <a:srgbClr val="002060"/>
                </a:solidFill>
              </a:rPr>
              <a:t> Apte</a:t>
            </a:r>
          </a:p>
          <a:p>
            <a:pPr>
              <a:buFont typeface="Wingdings" panose="05000000000000000000" pitchFamily="2" charset="2"/>
              <a:buChar char="Ø"/>
            </a:pPr>
            <a:endParaRPr lang="fr-BE" sz="1000" dirty="0">
              <a:solidFill>
                <a:srgbClr val="002060"/>
              </a:solidFill>
            </a:endParaRPr>
          </a:p>
          <a:p>
            <a:pPr lvl="1">
              <a:buFont typeface="Wingdings" panose="05000000000000000000" pitchFamily="2" charset="2"/>
              <a:buChar char="Ø"/>
            </a:pPr>
            <a:r>
              <a:rPr lang="fr-BE" dirty="0">
                <a:solidFill>
                  <a:srgbClr val="002060"/>
                </a:solidFill>
              </a:rPr>
              <a:t> Inapte</a:t>
            </a:r>
          </a:p>
          <a:p>
            <a:pPr marL="457200" lvl="1" indent="0">
              <a:buNone/>
            </a:pPr>
            <a:endParaRPr lang="fr-BE" dirty="0">
              <a:solidFill>
                <a:srgbClr val="002060"/>
              </a:solidFill>
            </a:endParaRPr>
          </a:p>
        </p:txBody>
      </p:sp>
    </p:spTree>
    <p:extLst>
      <p:ext uri="{BB962C8B-B14F-4D97-AF65-F5344CB8AC3E}">
        <p14:creationId xmlns:p14="http://schemas.microsoft.com/office/powerpoint/2010/main" val="393460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355600"/>
            <a:ext cx="10969625" cy="4525963"/>
          </a:xfrm>
        </p:spPr>
        <p:txBody>
          <a:bodyPr/>
          <a:lstStyle/>
          <a:p>
            <a:pPr marL="609600" indent="-609600" algn="ctr" eaLnBrk="1" fontAlgn="auto" hangingPunct="1">
              <a:spcAft>
                <a:spcPts val="0"/>
              </a:spcAft>
              <a:buFont typeface="Arial"/>
              <a:buNone/>
              <a:defRPr/>
            </a:pPr>
            <a:r>
              <a:rPr lang="fr-BE" altLang="fr-FR" sz="4400" b="1" dirty="0">
                <a:solidFill>
                  <a:srgbClr val="002060"/>
                </a:solidFill>
                <a:latin typeface="+mj-lt"/>
              </a:rPr>
              <a:t>Classement</a:t>
            </a:r>
          </a:p>
          <a:p>
            <a:pPr marL="609600" indent="-609600" algn="ctr" eaLnBrk="1" fontAlgn="auto" hangingPunct="1">
              <a:spcAft>
                <a:spcPts val="0"/>
              </a:spcAft>
              <a:buFont typeface="Arial"/>
              <a:buNone/>
              <a:defRPr/>
            </a:pPr>
            <a:endParaRPr lang="fr-BE" altLang="fr-FR" sz="2000" b="1" dirty="0">
              <a:solidFill>
                <a:srgbClr val="002060"/>
              </a:solidFill>
              <a:latin typeface="+mj-lt"/>
            </a:endParaRPr>
          </a:p>
          <a:p>
            <a:pPr marL="0" indent="0" eaLnBrk="1" fontAlgn="auto" hangingPunct="1">
              <a:spcAft>
                <a:spcPts val="0"/>
              </a:spcAft>
              <a:buNone/>
              <a:defRPr/>
            </a:pPr>
            <a:endParaRPr lang="fr-BE" altLang="fr-FR" sz="2800" dirty="0">
              <a:solidFill>
                <a:srgbClr val="002060"/>
              </a:solidFill>
            </a:endParaRPr>
          </a:p>
          <a:p>
            <a:pPr eaLnBrk="1" fontAlgn="auto" hangingPunct="1">
              <a:spcAft>
                <a:spcPts val="0"/>
              </a:spcAft>
              <a:buFont typeface="Arial" panose="020B0604020202020204" pitchFamily="34" charset="0"/>
              <a:buChar char="•"/>
              <a:defRPr/>
            </a:pPr>
            <a:r>
              <a:rPr lang="fr-BE" altLang="fr-FR" sz="2800" dirty="0">
                <a:solidFill>
                  <a:srgbClr val="002060"/>
                </a:solidFill>
              </a:rPr>
              <a:t> 1. </a:t>
            </a:r>
            <a:r>
              <a:rPr lang="fr-FR" altLang="fr-FR" sz="2800" dirty="0">
                <a:solidFill>
                  <a:srgbClr val="002060"/>
                </a:solidFill>
              </a:rPr>
              <a:t>Très Aptes</a:t>
            </a:r>
            <a:endParaRPr lang="fr-BE" altLang="fr-FR" sz="2800" dirty="0">
              <a:solidFill>
                <a:srgbClr val="002060"/>
              </a:solidFill>
            </a:endParaRPr>
          </a:p>
          <a:p>
            <a:pPr marL="0" indent="0" eaLnBrk="1" fontAlgn="auto" hangingPunct="1">
              <a:spcAft>
                <a:spcPts val="0"/>
              </a:spcAft>
              <a:buNone/>
              <a:defRPr/>
            </a:pPr>
            <a:r>
              <a:rPr lang="fr-BE" altLang="fr-FR" sz="2800" dirty="0">
                <a:solidFill>
                  <a:srgbClr val="002060"/>
                </a:solidFill>
              </a:rPr>
              <a:t>     2. Aptes</a:t>
            </a:r>
          </a:p>
          <a:p>
            <a:pPr marL="0" indent="0" eaLnBrk="1" fontAlgn="auto" hangingPunct="1">
              <a:spcAft>
                <a:spcPts val="0"/>
              </a:spcAft>
              <a:buNone/>
              <a:defRPr/>
            </a:pPr>
            <a:endParaRPr lang="fr-BE" altLang="fr-FR" sz="2800" dirty="0">
              <a:solidFill>
                <a:srgbClr val="002060"/>
              </a:solidFill>
            </a:endParaRPr>
          </a:p>
          <a:p>
            <a:pPr eaLnBrk="1" fontAlgn="auto" hangingPunct="1">
              <a:spcAft>
                <a:spcPts val="0"/>
              </a:spcAft>
              <a:buFont typeface="Arial" panose="020B0604020202020204" pitchFamily="34" charset="0"/>
              <a:buChar char="•"/>
              <a:defRPr/>
            </a:pPr>
            <a:r>
              <a:rPr lang="fr-BE" altLang="fr-FR" sz="2800" dirty="0"/>
              <a:t> </a:t>
            </a:r>
            <a:r>
              <a:rPr lang="fr-BE" altLang="fr-FR" sz="2800" dirty="0">
                <a:solidFill>
                  <a:srgbClr val="002060"/>
                </a:solidFill>
              </a:rPr>
              <a:t>Sur base du T-score </a:t>
            </a:r>
            <a:r>
              <a:rPr lang="fr-BE" altLang="fr-FR" sz="2800" u="sng" dirty="0">
                <a:solidFill>
                  <a:srgbClr val="002060"/>
                </a:solidFill>
              </a:rPr>
              <a:t>global</a:t>
            </a:r>
            <a:r>
              <a:rPr lang="fr-BE" altLang="fr-FR" sz="2800" dirty="0">
                <a:solidFill>
                  <a:srgbClr val="002060"/>
                </a:solidFill>
              </a:rPr>
              <a:t> obtenu à l’épreuve  professionnelle.</a:t>
            </a:r>
          </a:p>
          <a:p>
            <a:pPr marL="609600" indent="-609600" eaLnBrk="1" fontAlgn="auto" hangingPunct="1">
              <a:spcAft>
                <a:spcPts val="0"/>
              </a:spcAft>
              <a:buFont typeface="Arial"/>
              <a:buNone/>
              <a:defRPr/>
            </a:pPr>
            <a:endParaRPr lang="fr-BE" altLang="fr-FR" sz="2400" dirty="0">
              <a:solidFill>
                <a:srgbClr val="002060"/>
              </a:solidFill>
            </a:endParaRPr>
          </a:p>
          <a:p>
            <a:pPr marL="0" indent="0" eaLnBrk="1" fontAlgn="auto" hangingPunct="1">
              <a:spcAft>
                <a:spcPts val="0"/>
              </a:spcAft>
              <a:buNone/>
              <a:defRPr/>
            </a:pPr>
            <a:endParaRPr lang="fr-B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14382"/>
            <a:ext cx="10969625" cy="1143000"/>
          </a:xfrm>
        </p:spPr>
        <p:txBody>
          <a:bodyPr/>
          <a:lstStyle/>
          <a:p>
            <a:pPr eaLnBrk="1" fontAlgn="auto" hangingPunct="1">
              <a:spcAft>
                <a:spcPts val="0"/>
              </a:spcAft>
              <a:defRPr/>
            </a:pPr>
            <a:r>
              <a:rPr lang="fr-BE" sz="4800" b="1">
                <a:solidFill>
                  <a:srgbClr val="002060"/>
                </a:solidFill>
              </a:rPr>
              <a:t>P</a:t>
            </a:r>
            <a:r>
              <a:rPr lang="fr-BE" b="1">
                <a:solidFill>
                  <a:srgbClr val="002060"/>
                </a:solidFill>
              </a:rPr>
              <a:t>ROGRAMME</a:t>
            </a:r>
          </a:p>
        </p:txBody>
      </p:sp>
      <p:sp>
        <p:nvSpPr>
          <p:cNvPr id="3" name="Espace réservé du contenu 2"/>
          <p:cNvSpPr>
            <a:spLocks noGrp="1"/>
          </p:cNvSpPr>
          <p:nvPr>
            <p:ph idx="1"/>
          </p:nvPr>
        </p:nvSpPr>
        <p:spPr>
          <a:xfrm>
            <a:off x="609600" y="938981"/>
            <a:ext cx="10969625" cy="4525963"/>
          </a:xfrm>
        </p:spPr>
        <p:txBody>
          <a:bodyPr/>
          <a:lstStyle/>
          <a:p>
            <a:pPr marL="609600" indent="-609600" eaLnBrk="1" fontAlgn="auto" hangingPunct="1">
              <a:spcAft>
                <a:spcPts val="0"/>
              </a:spcAft>
              <a:buFont typeface="Arial" panose="020B0604020202020204" pitchFamily="34" charset="0"/>
              <a:buAutoNum type="arabicPeriod"/>
              <a:defRPr/>
            </a:pPr>
            <a:r>
              <a:rPr lang="fr-BE" altLang="fr-FR" sz="2800" dirty="0">
                <a:solidFill>
                  <a:srgbClr val="002060"/>
                </a:solidFill>
              </a:rPr>
              <a:t>Informations générales</a:t>
            </a:r>
          </a:p>
          <a:p>
            <a:pPr marL="609600" indent="-609600" eaLnBrk="1" fontAlgn="auto" hangingPunct="1">
              <a:spcAft>
                <a:spcPts val="0"/>
              </a:spcAft>
              <a:buFont typeface="Arial" panose="020B0604020202020204" pitchFamily="34" charset="0"/>
              <a:buAutoNum type="arabicPeriod"/>
              <a:defRPr/>
            </a:pPr>
            <a:endParaRPr lang="fr-BE" altLang="fr-FR" sz="600" dirty="0">
              <a:solidFill>
                <a:srgbClr val="002060"/>
              </a:solidFill>
            </a:endParaRPr>
          </a:p>
          <a:p>
            <a:pPr marL="609600" indent="-609600" eaLnBrk="1" fontAlgn="auto" hangingPunct="1">
              <a:spcAft>
                <a:spcPts val="0"/>
              </a:spcAft>
              <a:buFont typeface="Arial" panose="020B0604020202020204" pitchFamily="34" charset="0"/>
              <a:buAutoNum type="arabicPeriod"/>
              <a:defRPr/>
            </a:pPr>
            <a:r>
              <a:rPr lang="fr-BE" altLang="fr-FR" sz="2800" dirty="0">
                <a:solidFill>
                  <a:srgbClr val="002060"/>
                </a:solidFill>
              </a:rPr>
              <a:t>Procédure de sélection</a:t>
            </a:r>
          </a:p>
          <a:p>
            <a:pPr marL="609600" indent="-609600" eaLnBrk="1" fontAlgn="auto" hangingPunct="1">
              <a:spcAft>
                <a:spcPts val="0"/>
              </a:spcAft>
              <a:buFont typeface="Arial" panose="020B0604020202020204" pitchFamily="34" charset="0"/>
              <a:buAutoNum type="arabicPeriod"/>
              <a:defRPr/>
            </a:pPr>
            <a:endParaRPr lang="fr-BE" altLang="fr-FR" sz="600" dirty="0">
              <a:solidFill>
                <a:srgbClr val="002060"/>
              </a:solidFill>
            </a:endParaRPr>
          </a:p>
          <a:p>
            <a:pPr marL="609600" indent="-609600" eaLnBrk="1" fontAlgn="auto" hangingPunct="1">
              <a:spcAft>
                <a:spcPts val="0"/>
              </a:spcAft>
              <a:buFont typeface="Arial" panose="020B0604020202020204" pitchFamily="34" charset="0"/>
              <a:buAutoNum type="arabicPeriod"/>
              <a:defRPr/>
            </a:pPr>
            <a:r>
              <a:rPr lang="fr-BE" altLang="fr-FR" sz="2800" dirty="0">
                <a:solidFill>
                  <a:srgbClr val="002060"/>
                </a:solidFill>
              </a:rPr>
              <a:t>Epreuves de sélection</a:t>
            </a:r>
          </a:p>
          <a:p>
            <a:pPr lvl="1" eaLnBrk="1" fontAlgn="auto" hangingPunct="1">
              <a:spcAft>
                <a:spcPts val="0"/>
              </a:spcAft>
              <a:buFont typeface="Arial" panose="020B0604020202020204" pitchFamily="34" charset="0"/>
              <a:buChar char="•"/>
              <a:defRPr/>
            </a:pPr>
            <a:r>
              <a:rPr lang="fr-BE" altLang="fr-FR" sz="2400" dirty="0">
                <a:solidFill>
                  <a:srgbClr val="002060"/>
                </a:solidFill>
              </a:rPr>
              <a:t>Epreuve professionnelle</a:t>
            </a:r>
          </a:p>
          <a:p>
            <a:pPr lvl="1" eaLnBrk="1" fontAlgn="auto" hangingPunct="1">
              <a:spcAft>
                <a:spcPts val="0"/>
              </a:spcAft>
              <a:buFont typeface="Arial" panose="020B0604020202020204" pitchFamily="34" charset="0"/>
              <a:buChar char="•"/>
              <a:defRPr/>
            </a:pPr>
            <a:r>
              <a:rPr lang="fr-BE" altLang="fr-FR" sz="2400" dirty="0">
                <a:solidFill>
                  <a:srgbClr val="002060"/>
                </a:solidFill>
              </a:rPr>
              <a:t>Epreuve de personnalité</a:t>
            </a:r>
            <a:endParaRPr lang="fr-BE" altLang="fr-FR" sz="2400" b="1" i="1" strike="sngStrike" dirty="0">
              <a:solidFill>
                <a:srgbClr val="FF0000"/>
              </a:solidFill>
            </a:endParaRPr>
          </a:p>
          <a:p>
            <a:pPr lvl="1" eaLnBrk="1" fontAlgn="auto" hangingPunct="1">
              <a:spcAft>
                <a:spcPts val="0"/>
              </a:spcAft>
              <a:buFont typeface="Arial" panose="020B0604020202020204" pitchFamily="34" charset="0"/>
              <a:buChar char="•"/>
              <a:defRPr/>
            </a:pPr>
            <a:endParaRPr lang="fr-BE" altLang="fr-FR" sz="600" dirty="0">
              <a:solidFill>
                <a:srgbClr val="002060"/>
              </a:solidFill>
            </a:endParaRPr>
          </a:p>
          <a:p>
            <a:pPr marL="609600" indent="-609600" eaLnBrk="1" fontAlgn="auto" hangingPunct="1">
              <a:spcAft>
                <a:spcPts val="0"/>
              </a:spcAft>
              <a:buFont typeface="Arial" panose="020B0604020202020204" pitchFamily="34" charset="0"/>
              <a:buAutoNum type="arabicPeriod"/>
              <a:defRPr/>
            </a:pPr>
            <a:r>
              <a:rPr lang="fr-BE" altLang="fr-FR" sz="2800" dirty="0">
                <a:solidFill>
                  <a:srgbClr val="002060"/>
                </a:solidFill>
              </a:rPr>
              <a:t>Avis complémentaire CZ ou DIR</a:t>
            </a:r>
          </a:p>
          <a:p>
            <a:pPr marL="609600" indent="-609600" eaLnBrk="1" fontAlgn="auto" hangingPunct="1">
              <a:spcAft>
                <a:spcPts val="0"/>
              </a:spcAft>
              <a:buFont typeface="Arial" panose="020B0604020202020204" pitchFamily="34" charset="0"/>
              <a:buAutoNum type="arabicPeriod"/>
              <a:defRPr/>
            </a:pPr>
            <a:endParaRPr lang="fr-BE" altLang="fr-FR" sz="600" dirty="0">
              <a:solidFill>
                <a:srgbClr val="002060"/>
              </a:solidFill>
            </a:endParaRPr>
          </a:p>
          <a:p>
            <a:pPr marL="609600" indent="-609600" eaLnBrk="1" fontAlgn="auto" hangingPunct="1">
              <a:spcAft>
                <a:spcPts val="0"/>
              </a:spcAft>
              <a:buFont typeface="Arial" panose="020B0604020202020204" pitchFamily="34" charset="0"/>
              <a:buAutoNum type="arabicPeriod"/>
              <a:defRPr/>
            </a:pPr>
            <a:r>
              <a:rPr lang="fr-BE" altLang="fr-FR" sz="2800" dirty="0">
                <a:solidFill>
                  <a:srgbClr val="002060"/>
                </a:solidFill>
              </a:rPr>
              <a:t>Commission de délibération</a:t>
            </a:r>
          </a:p>
          <a:p>
            <a:pPr marL="609600" indent="-609600" eaLnBrk="1" fontAlgn="auto" hangingPunct="1">
              <a:spcAft>
                <a:spcPts val="0"/>
              </a:spcAft>
              <a:buFont typeface="Arial" panose="020B0604020202020204" pitchFamily="34" charset="0"/>
              <a:buAutoNum type="arabicPeriod"/>
              <a:defRPr/>
            </a:pPr>
            <a:endParaRPr lang="fr-BE" altLang="fr-FR" sz="600" dirty="0">
              <a:solidFill>
                <a:srgbClr val="002060"/>
              </a:solidFill>
            </a:endParaRPr>
          </a:p>
          <a:p>
            <a:pPr marL="609600" indent="-609600" eaLnBrk="1" fontAlgn="auto" hangingPunct="1">
              <a:spcAft>
                <a:spcPts val="0"/>
              </a:spcAft>
              <a:buFont typeface="Arial" panose="020B0604020202020204" pitchFamily="34" charset="0"/>
              <a:buAutoNum type="arabicPeriod"/>
              <a:defRPr/>
            </a:pPr>
            <a:r>
              <a:rPr lang="fr-BE" altLang="fr-FR" sz="2800" dirty="0">
                <a:solidFill>
                  <a:srgbClr val="002060"/>
                </a:solidFill>
              </a:rPr>
              <a:t>Statistiques </a:t>
            </a:r>
            <a:r>
              <a:rPr lang="en-US" altLang="fr-FR" sz="2800" dirty="0">
                <a:solidFill>
                  <a:srgbClr val="002060"/>
                </a:solidFill>
              </a:rPr>
              <a:t>2022-2023</a:t>
            </a:r>
          </a:p>
          <a:p>
            <a:pPr eaLnBrk="1" fontAlgn="auto" hangingPunct="1">
              <a:spcAft>
                <a:spcPts val="0"/>
              </a:spcAft>
              <a:buFont typeface="Arial"/>
              <a:buChar char="•"/>
              <a:defRPr/>
            </a:pPr>
            <a:endParaRPr lang="fr-B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re 1"/>
          <p:cNvSpPr>
            <a:spLocks noGrp="1"/>
          </p:cNvSpPr>
          <p:nvPr>
            <p:ph type="title"/>
          </p:nvPr>
        </p:nvSpPr>
        <p:spPr bwMode="auto">
          <a:xfrm>
            <a:off x="609600" y="274638"/>
            <a:ext cx="10969625"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nl-BE" altLang="fr-FR" b="1" dirty="0">
                <a:solidFill>
                  <a:srgbClr val="002060"/>
                </a:solidFill>
              </a:rPr>
              <a:t>6. </a:t>
            </a:r>
            <a:r>
              <a:rPr lang="nl-BE" altLang="fr-FR" sz="4800" b="1" dirty="0">
                <a:solidFill>
                  <a:srgbClr val="002060"/>
                </a:solidFill>
              </a:rPr>
              <a:t>S</a:t>
            </a:r>
            <a:r>
              <a:rPr lang="nl-BE" altLang="fr-FR" b="1" dirty="0">
                <a:solidFill>
                  <a:srgbClr val="002060"/>
                </a:solidFill>
              </a:rPr>
              <a:t>TATISTIQUES CONCOURS 2022-2023</a:t>
            </a:r>
            <a:endParaRPr lang="fr-BE" b="1" dirty="0">
              <a:solidFill>
                <a:srgbClr val="002060"/>
              </a:solidFill>
            </a:endParaRPr>
          </a:p>
        </p:txBody>
      </p:sp>
      <p:sp>
        <p:nvSpPr>
          <p:cNvPr id="3" name="Espace réservé du contenu 2"/>
          <p:cNvSpPr>
            <a:spLocks noGrp="1"/>
          </p:cNvSpPr>
          <p:nvPr>
            <p:ph idx="1"/>
          </p:nvPr>
        </p:nvSpPr>
        <p:spPr>
          <a:xfrm>
            <a:off x="609600" y="1417638"/>
            <a:ext cx="10969625" cy="4954588"/>
          </a:xfrm>
        </p:spPr>
        <p:txBody>
          <a:bodyPr/>
          <a:lstStyle/>
          <a:p>
            <a:pPr marL="609600" indent="-609600" eaLnBrk="1" fontAlgn="auto" hangingPunct="1">
              <a:lnSpc>
                <a:spcPct val="80000"/>
              </a:lnSpc>
              <a:spcAft>
                <a:spcPts val="0"/>
              </a:spcAft>
              <a:buFont typeface="Arial"/>
              <a:buNone/>
              <a:defRPr/>
            </a:pPr>
            <a:r>
              <a:rPr lang="fr-BE" altLang="fr-FR" sz="2000" u="sng" dirty="0">
                <a:solidFill>
                  <a:srgbClr val="002060"/>
                </a:solidFill>
              </a:rPr>
              <a:t>L’épreuve professionnelle (346 présents F + 6 G)</a:t>
            </a:r>
          </a:p>
          <a:p>
            <a:pPr marL="609600" indent="-609600" eaLnBrk="1" fontAlgn="auto" hangingPunct="1">
              <a:lnSpc>
                <a:spcPct val="80000"/>
              </a:lnSpc>
              <a:spcAft>
                <a:spcPts val="0"/>
              </a:spcAft>
              <a:buFont typeface="Arial"/>
              <a:buNone/>
              <a:defRPr/>
            </a:pPr>
            <a:r>
              <a:rPr lang="fr-BE" altLang="fr-FR" sz="2000" dirty="0">
                <a:solidFill>
                  <a:srgbClr val="002060"/>
                </a:solidFill>
              </a:rPr>
              <a:t>	286 F + 4 G réussites.</a:t>
            </a:r>
          </a:p>
          <a:p>
            <a:pPr marL="609600" indent="-609600" eaLnBrk="1" fontAlgn="auto" hangingPunct="1">
              <a:lnSpc>
                <a:spcPct val="80000"/>
              </a:lnSpc>
              <a:spcAft>
                <a:spcPts val="0"/>
              </a:spcAft>
              <a:buFont typeface="Arial"/>
              <a:buNone/>
              <a:defRPr/>
            </a:pPr>
            <a:r>
              <a:rPr lang="fr-BE" altLang="fr-FR" sz="2000" dirty="0">
                <a:solidFill>
                  <a:srgbClr val="002060"/>
                </a:solidFill>
              </a:rPr>
              <a:t>	60 F + 2 G échecs</a:t>
            </a:r>
          </a:p>
          <a:p>
            <a:pPr marL="609600" indent="-609600" eaLnBrk="1" fontAlgn="auto" hangingPunct="1">
              <a:lnSpc>
                <a:spcPct val="80000"/>
              </a:lnSpc>
              <a:spcAft>
                <a:spcPts val="0"/>
              </a:spcAft>
              <a:buFont typeface="Arial"/>
              <a:buNone/>
              <a:defRPr/>
            </a:pPr>
            <a:r>
              <a:rPr lang="fr-BE" altLang="fr-FR" sz="2000" dirty="0">
                <a:solidFill>
                  <a:srgbClr val="002060"/>
                </a:solidFill>
              </a:rPr>
              <a:t>	44 absents (désistements compris)</a:t>
            </a:r>
          </a:p>
          <a:p>
            <a:pPr marL="609600" indent="-609600" eaLnBrk="1" fontAlgn="auto" hangingPunct="1">
              <a:lnSpc>
                <a:spcPct val="80000"/>
              </a:lnSpc>
              <a:spcAft>
                <a:spcPts val="0"/>
              </a:spcAft>
              <a:buFont typeface="Arial"/>
              <a:buNone/>
              <a:defRPr/>
            </a:pPr>
            <a:endParaRPr lang="fr-BE" altLang="fr-FR" sz="800" dirty="0">
              <a:solidFill>
                <a:srgbClr val="002060"/>
              </a:solidFill>
            </a:endParaRPr>
          </a:p>
          <a:p>
            <a:pPr marL="609600" indent="-609600" eaLnBrk="1" fontAlgn="auto" hangingPunct="1">
              <a:lnSpc>
                <a:spcPct val="80000"/>
              </a:lnSpc>
              <a:spcAft>
                <a:spcPts val="0"/>
              </a:spcAft>
              <a:buFont typeface="Arial"/>
              <a:buNone/>
              <a:defRPr/>
            </a:pPr>
            <a:r>
              <a:rPr lang="fr-BE" altLang="fr-FR" sz="2000" u="sng" dirty="0">
                <a:solidFill>
                  <a:srgbClr val="002060"/>
                </a:solidFill>
              </a:rPr>
              <a:t>L’épreuve de personnalité</a:t>
            </a:r>
          </a:p>
          <a:p>
            <a:pPr marL="609600" indent="-609600" eaLnBrk="1" fontAlgn="auto" hangingPunct="1">
              <a:lnSpc>
                <a:spcPct val="80000"/>
              </a:lnSpc>
              <a:spcAft>
                <a:spcPts val="0"/>
              </a:spcAft>
              <a:buFont typeface="Arial"/>
              <a:buNone/>
              <a:defRPr/>
            </a:pPr>
            <a:r>
              <a:rPr lang="fr-BE" altLang="fr-FR" sz="2000" dirty="0">
                <a:solidFill>
                  <a:srgbClr val="002060"/>
                </a:solidFill>
              </a:rPr>
              <a:t>	280 F + 4 G candidats présents </a:t>
            </a:r>
          </a:p>
          <a:p>
            <a:pPr marL="609600" indent="-609600" eaLnBrk="1" fontAlgn="auto" hangingPunct="1">
              <a:lnSpc>
                <a:spcPct val="80000"/>
              </a:lnSpc>
              <a:spcAft>
                <a:spcPts val="0"/>
              </a:spcAft>
              <a:buFont typeface="Arial"/>
              <a:buNone/>
              <a:defRPr/>
            </a:pPr>
            <a:r>
              <a:rPr lang="fr-BE" altLang="fr-FR" sz="2000" dirty="0">
                <a:solidFill>
                  <a:srgbClr val="002060"/>
                </a:solidFill>
              </a:rPr>
              <a:t>	6 désistements </a:t>
            </a:r>
          </a:p>
          <a:p>
            <a:pPr marL="609600" indent="-609600" eaLnBrk="1" fontAlgn="auto" hangingPunct="1">
              <a:lnSpc>
                <a:spcPct val="80000"/>
              </a:lnSpc>
              <a:spcAft>
                <a:spcPts val="0"/>
              </a:spcAft>
              <a:buFont typeface="Arial"/>
              <a:buNone/>
              <a:defRPr/>
            </a:pPr>
            <a:endParaRPr lang="fr-BE" altLang="fr-FR" sz="800" dirty="0">
              <a:solidFill>
                <a:srgbClr val="002060"/>
              </a:solidFill>
            </a:endParaRPr>
          </a:p>
          <a:p>
            <a:pPr marL="609600" indent="-609600" eaLnBrk="1" fontAlgn="auto" hangingPunct="1">
              <a:lnSpc>
                <a:spcPct val="80000"/>
              </a:lnSpc>
              <a:spcAft>
                <a:spcPts val="0"/>
              </a:spcAft>
              <a:buFont typeface="Arial"/>
              <a:buNone/>
              <a:defRPr/>
            </a:pPr>
            <a:r>
              <a:rPr lang="fr-BE" altLang="fr-FR" sz="2000" u="sng" dirty="0">
                <a:solidFill>
                  <a:srgbClr val="002060"/>
                </a:solidFill>
              </a:rPr>
              <a:t>La commission de délibération</a:t>
            </a:r>
          </a:p>
          <a:p>
            <a:pPr marL="609600" indent="-609600" eaLnBrk="1" fontAlgn="auto" hangingPunct="1">
              <a:lnSpc>
                <a:spcPct val="80000"/>
              </a:lnSpc>
              <a:spcAft>
                <a:spcPts val="0"/>
              </a:spcAft>
              <a:buFont typeface="Arial"/>
              <a:buNone/>
              <a:defRPr/>
            </a:pPr>
            <a:r>
              <a:rPr lang="fr-BE" altLang="fr-FR" sz="2000" dirty="0">
                <a:solidFill>
                  <a:srgbClr val="002060"/>
                </a:solidFill>
              </a:rPr>
              <a:t>	Réussites  : 229 TA F + 1 sursis de 2022 + 4 TA G</a:t>
            </a:r>
          </a:p>
          <a:p>
            <a:pPr marL="609600" indent="-609600" eaLnBrk="1" fontAlgn="auto" hangingPunct="1">
              <a:lnSpc>
                <a:spcPct val="80000"/>
              </a:lnSpc>
              <a:spcAft>
                <a:spcPts val="0"/>
              </a:spcAft>
              <a:buFont typeface="Arial"/>
              <a:buNone/>
              <a:defRPr/>
            </a:pPr>
            <a:r>
              <a:rPr lang="fr-BE" altLang="fr-FR" sz="2000" dirty="0">
                <a:solidFill>
                  <a:srgbClr val="002060"/>
                </a:solidFill>
              </a:rPr>
              <a:t>				39 A</a:t>
            </a:r>
          </a:p>
          <a:p>
            <a:pPr marL="609600" indent="-609600" eaLnBrk="1" fontAlgn="auto" hangingPunct="1">
              <a:lnSpc>
                <a:spcPct val="80000"/>
              </a:lnSpc>
              <a:spcAft>
                <a:spcPts val="0"/>
              </a:spcAft>
              <a:buFont typeface="Arial"/>
              <a:buNone/>
              <a:defRPr/>
            </a:pPr>
            <a:r>
              <a:rPr lang="fr-BE" altLang="fr-FR" sz="2000" dirty="0">
                <a:solidFill>
                  <a:srgbClr val="002060"/>
                </a:solidFill>
              </a:rPr>
              <a:t>	Pour 160 lauréats F et 4 G</a:t>
            </a:r>
          </a:p>
          <a:p>
            <a:pPr marL="609600" indent="-609600" eaLnBrk="1" fontAlgn="auto" hangingPunct="1">
              <a:lnSpc>
                <a:spcPct val="80000"/>
              </a:lnSpc>
              <a:spcAft>
                <a:spcPts val="0"/>
              </a:spcAft>
              <a:buFont typeface="Arial"/>
              <a:buNone/>
              <a:defRPr/>
            </a:pPr>
            <a:r>
              <a:rPr lang="fr-BE" altLang="fr-FR" sz="2000" dirty="0">
                <a:solidFill>
                  <a:srgbClr val="002060"/>
                </a:solidFill>
              </a:rPr>
              <a:t>	12 inaptes.</a:t>
            </a:r>
          </a:p>
          <a:p>
            <a:pPr marL="609600" indent="-609600" eaLnBrk="1" fontAlgn="auto" hangingPunct="1">
              <a:lnSpc>
                <a:spcPct val="80000"/>
              </a:lnSpc>
              <a:spcAft>
                <a:spcPts val="0"/>
              </a:spcAft>
              <a:buFont typeface="Arial"/>
              <a:buNone/>
              <a:defRPr/>
            </a:pPr>
            <a:endParaRPr lang="fr-B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1"/>
          <p:cNvSpPr>
            <a:spLocks noGrp="1"/>
          </p:cNvSpPr>
          <p:nvPr>
            <p:ph type="title"/>
          </p:nvPr>
        </p:nvSpPr>
        <p:spPr bwMode="auto">
          <a:xfrm>
            <a:off x="609600" y="274638"/>
            <a:ext cx="10969625" cy="1143000"/>
          </a:xfrm>
          <a:noFill/>
          <a:ln>
            <a:miter lim="800000"/>
            <a:headEnd/>
            <a:tailEnd/>
          </a:ln>
        </p:spPr>
        <p:txBody>
          <a:bodyPr vert="horz" wrap="square" lIns="91440" tIns="45720" rIns="91440" bIns="45720" numCol="1" anchor="t" anchorCtr="0" compatLnSpc="1">
            <a:prstTxWarp prst="textNoShape">
              <a:avLst/>
            </a:prstTxWarp>
          </a:bodyPr>
          <a:lstStyle/>
          <a:p>
            <a:pPr marL="609600" indent="-609600" eaLnBrk="1" fontAlgn="auto" hangingPunct="1">
              <a:spcBef>
                <a:spcPct val="20000"/>
              </a:spcBef>
              <a:spcAft>
                <a:spcPts val="0"/>
              </a:spcAft>
              <a:defRPr/>
            </a:pPr>
            <a:r>
              <a:rPr lang="fr-FR" altLang="fr-FR" b="1">
                <a:solidFill>
                  <a:srgbClr val="002060"/>
                </a:solidFill>
                <a:ea typeface="+mn-ea"/>
                <a:cs typeface="+mn-cs"/>
              </a:rPr>
              <a:t>Résultats et feedback</a:t>
            </a:r>
            <a:endParaRPr lang="fr-BE" b="1">
              <a:solidFill>
                <a:srgbClr val="002060"/>
              </a:solidFill>
              <a:ea typeface="+mn-ea"/>
              <a:cs typeface="+mn-cs"/>
            </a:endParaRPr>
          </a:p>
        </p:txBody>
      </p:sp>
      <p:sp>
        <p:nvSpPr>
          <p:cNvPr id="45058" name="Espace réservé du contenu 2"/>
          <p:cNvSpPr>
            <a:spLocks noGrp="1"/>
          </p:cNvSpPr>
          <p:nvPr>
            <p:ph idx="1"/>
          </p:nvPr>
        </p:nvSpPr>
        <p:spPr bwMode="auto">
          <a:xfrm>
            <a:off x="609600" y="1600200"/>
            <a:ext cx="10969625" cy="4525963"/>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r>
              <a:rPr lang="fr-FR" altLang="fr-FR" dirty="0">
                <a:solidFill>
                  <a:srgbClr val="002060"/>
                </a:solidFill>
              </a:rPr>
              <a:t>Après la commission de délibération, les résultats sont communiqués aux candidats et aux CZ/DIR par mail (et ensuite par courrier).</a:t>
            </a:r>
          </a:p>
          <a:p>
            <a:pPr algn="just" eaLnBrk="1" hangingPunct="1"/>
            <a:r>
              <a:rPr lang="fr-FR" altLang="fr-FR" dirty="0">
                <a:solidFill>
                  <a:srgbClr val="002060"/>
                </a:solidFill>
              </a:rPr>
              <a:t>En cas d’échec, le feedback, si sollicité, aura lieu à partir de septembre 2024.</a:t>
            </a:r>
          </a:p>
          <a:p>
            <a:pPr algn="just" eaLnBrk="1" hangingPunct="1"/>
            <a:r>
              <a:rPr lang="fr-FR" altLang="fr-FR" dirty="0">
                <a:solidFill>
                  <a:srgbClr val="002060"/>
                </a:solidFill>
              </a:rPr>
              <a:t>En cas de réussite, à partir d’octobre 2024.</a:t>
            </a:r>
          </a:p>
          <a:p>
            <a:pPr eaLnBrk="1" hangingPunct="1"/>
            <a:endParaRPr lang="fr-BE"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1"/>
          <p:cNvSpPr>
            <a:spLocks noGrp="1"/>
          </p:cNvSpPr>
          <p:nvPr>
            <p:ph type="title"/>
          </p:nvPr>
        </p:nvSpPr>
        <p:spPr bwMode="auto">
          <a:xfrm>
            <a:off x="609600" y="274638"/>
            <a:ext cx="10969625" cy="1143000"/>
          </a:xfrm>
          <a:noFill/>
          <a:ln>
            <a:miter lim="800000"/>
            <a:headEnd/>
            <a:tailEnd/>
          </a:ln>
        </p:spPr>
        <p:txBody>
          <a:bodyPr vert="horz" wrap="square" lIns="91440" tIns="45720" rIns="91440" bIns="45720" numCol="1" anchor="t" anchorCtr="0" compatLnSpc="1">
            <a:prstTxWarp prst="textNoShape">
              <a:avLst/>
            </a:prstTxWarp>
          </a:bodyPr>
          <a:lstStyle/>
          <a:p>
            <a:pPr marL="609600" indent="-609600" eaLnBrk="1" fontAlgn="auto" hangingPunct="1">
              <a:spcBef>
                <a:spcPct val="20000"/>
              </a:spcBef>
              <a:spcAft>
                <a:spcPts val="0"/>
              </a:spcAft>
              <a:defRPr/>
            </a:pPr>
            <a:r>
              <a:rPr lang="fr-FR" altLang="fr-FR" b="1">
                <a:solidFill>
                  <a:srgbClr val="002060"/>
                </a:solidFill>
                <a:ea typeface="+mn-ea"/>
                <a:cs typeface="+mn-cs"/>
              </a:rPr>
              <a:t>Nouvelles règles concernant les sursis</a:t>
            </a:r>
            <a:endParaRPr lang="fr-BE" b="1">
              <a:solidFill>
                <a:srgbClr val="002060"/>
              </a:solidFill>
              <a:ea typeface="+mn-ea"/>
              <a:cs typeface="+mn-cs"/>
            </a:endParaRPr>
          </a:p>
        </p:txBody>
      </p:sp>
      <p:sp>
        <p:nvSpPr>
          <p:cNvPr id="45058" name="Espace réservé du contenu 2"/>
          <p:cNvSpPr>
            <a:spLocks noGrp="1"/>
          </p:cNvSpPr>
          <p:nvPr>
            <p:ph idx="1"/>
          </p:nvPr>
        </p:nvSpPr>
        <p:spPr bwMode="auto">
          <a:xfrm>
            <a:off x="609600" y="1253766"/>
            <a:ext cx="10969625" cy="4872398"/>
          </a:xfrm>
          <a:noFill/>
          <a:ln>
            <a:miter lim="800000"/>
            <a:headEnd/>
            <a:tailEnd/>
          </a:ln>
        </p:spPr>
        <p:txBody>
          <a:bodyPr vert="horz" wrap="square" lIns="91440" tIns="45720" rIns="91440" bIns="45720" numCol="1" anchor="t" anchorCtr="0" compatLnSpc="1">
            <a:prstTxWarp prst="textNoShape">
              <a:avLst/>
            </a:prstTxWarp>
          </a:bodyPr>
          <a:lstStyle/>
          <a:p>
            <a:pPr algn="just"/>
            <a:r>
              <a:rPr lang="fr-FR">
                <a:solidFill>
                  <a:srgbClr val="002060"/>
                </a:solidFill>
                <a:latin typeface="Calibri" panose="020F0502020204030204" pitchFamily="34" charset="0"/>
                <a:ea typeface="Times New Roman" panose="02020603050405020304" pitchFamily="18" charset="0"/>
                <a:cs typeface="Arial" panose="020B0604020202020204" pitchFamily="34" charset="0"/>
              </a:rPr>
              <a:t>Pour </a:t>
            </a:r>
            <a:r>
              <a:rPr lang="fr-FR" sz="320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raisons de santé,  de grossesse, dernière année d’un cycle d’étude ou étant considéré comme aidant proche d’un membre de sa famille;</a:t>
            </a:r>
          </a:p>
          <a:p>
            <a:pPr algn="just"/>
            <a:r>
              <a:rPr lang="fr-FR">
                <a:solidFill>
                  <a:srgbClr val="002060"/>
                </a:solidFill>
                <a:latin typeface="Calibri" panose="020F0502020204030204" pitchFamily="34" charset="0"/>
                <a:ea typeface="Times New Roman" panose="02020603050405020304" pitchFamily="18" charset="0"/>
                <a:cs typeface="Arial" panose="020B0604020202020204" pitchFamily="34" charset="0"/>
              </a:rPr>
              <a:t>Possibilité d’un sursis sur base d’un justificatif valable;</a:t>
            </a:r>
          </a:p>
        </p:txBody>
      </p:sp>
    </p:spTree>
    <p:extLst>
      <p:ext uri="{BB962C8B-B14F-4D97-AF65-F5344CB8AC3E}">
        <p14:creationId xmlns:p14="http://schemas.microsoft.com/office/powerpoint/2010/main" val="721127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re 1"/>
          <p:cNvSpPr>
            <a:spLocks noGrp="1"/>
          </p:cNvSpPr>
          <p:nvPr>
            <p:ph type="title"/>
          </p:nvPr>
        </p:nvSpPr>
        <p:spPr bwMode="auto">
          <a:xfrm>
            <a:off x="609600" y="274638"/>
            <a:ext cx="10969625"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nl-BE" altLang="fr-FR" b="1">
                <a:solidFill>
                  <a:srgbClr val="002060"/>
                </a:solidFill>
                <a:ea typeface="+mn-ea"/>
                <a:cs typeface="+mn-cs"/>
              </a:rPr>
              <a:t>CONSEILS</a:t>
            </a:r>
            <a:endParaRPr lang="fr-BE" b="1">
              <a:solidFill>
                <a:srgbClr val="002060"/>
              </a:solidFill>
              <a:ea typeface="+mn-ea"/>
              <a:cs typeface="+mn-cs"/>
            </a:endParaRPr>
          </a:p>
        </p:txBody>
      </p:sp>
      <p:sp>
        <p:nvSpPr>
          <p:cNvPr id="3" name="Espace réservé du contenu 2"/>
          <p:cNvSpPr>
            <a:spLocks noGrp="1"/>
          </p:cNvSpPr>
          <p:nvPr>
            <p:ph idx="1"/>
          </p:nvPr>
        </p:nvSpPr>
        <p:spPr>
          <a:xfrm>
            <a:off x="609600" y="1600200"/>
            <a:ext cx="10969625" cy="4525963"/>
          </a:xfrm>
        </p:spPr>
        <p:txBody>
          <a:bodyPr/>
          <a:lstStyle/>
          <a:p>
            <a:pPr eaLnBrk="1" fontAlgn="auto" hangingPunct="1">
              <a:spcAft>
                <a:spcPts val="0"/>
              </a:spcAft>
              <a:buFontTx/>
              <a:buChar char="-"/>
              <a:defRPr/>
            </a:pPr>
            <a:r>
              <a:rPr lang="nl-BE" altLang="fr-FR" sz="2800" dirty="0">
                <a:solidFill>
                  <a:srgbClr val="002060"/>
                </a:solidFill>
              </a:rPr>
              <a:t>PRENEZ CONSCIENCE QU’IL S’AGIT D’UN EXAMEN;</a:t>
            </a:r>
          </a:p>
          <a:p>
            <a:pPr eaLnBrk="1" fontAlgn="auto" hangingPunct="1">
              <a:spcAft>
                <a:spcPts val="0"/>
              </a:spcAft>
              <a:buFontTx/>
              <a:buChar char="-"/>
              <a:defRPr/>
            </a:pPr>
            <a:endParaRPr lang="nl-BE" altLang="fr-FR" sz="2800" dirty="0">
              <a:solidFill>
                <a:srgbClr val="002060"/>
              </a:solidFill>
            </a:endParaRPr>
          </a:p>
          <a:p>
            <a:pPr eaLnBrk="1" fontAlgn="auto" hangingPunct="1">
              <a:spcAft>
                <a:spcPts val="0"/>
              </a:spcAft>
              <a:buFontTx/>
              <a:buChar char="-"/>
              <a:defRPr/>
            </a:pPr>
            <a:r>
              <a:rPr lang="nl-BE" altLang="fr-FR" sz="2800" dirty="0">
                <a:solidFill>
                  <a:srgbClr val="002060"/>
                </a:solidFill>
              </a:rPr>
              <a:t>SOYEZ VOUS-MÊMES;</a:t>
            </a:r>
          </a:p>
          <a:p>
            <a:pPr eaLnBrk="1" fontAlgn="auto" hangingPunct="1">
              <a:spcAft>
                <a:spcPts val="0"/>
              </a:spcAft>
              <a:buFontTx/>
              <a:buChar char="-"/>
              <a:defRPr/>
            </a:pPr>
            <a:endParaRPr lang="nl-BE" altLang="fr-FR" sz="2800" dirty="0">
              <a:solidFill>
                <a:srgbClr val="002060"/>
              </a:solidFill>
            </a:endParaRPr>
          </a:p>
          <a:p>
            <a:pPr eaLnBrk="1" fontAlgn="auto" hangingPunct="1">
              <a:spcAft>
                <a:spcPts val="0"/>
              </a:spcAft>
              <a:buFontTx/>
              <a:buChar char="-"/>
              <a:defRPr/>
            </a:pPr>
            <a:r>
              <a:rPr lang="nl-BE" altLang="fr-FR" sz="2800" dirty="0">
                <a:solidFill>
                  <a:srgbClr val="002060"/>
                </a:solidFill>
              </a:rPr>
              <a:t>DEMONTREZ VOS COMPETENCES.</a:t>
            </a:r>
          </a:p>
          <a:p>
            <a:pPr eaLnBrk="1" fontAlgn="auto" hangingPunct="1">
              <a:spcAft>
                <a:spcPts val="0"/>
              </a:spcAft>
              <a:buFontTx/>
              <a:buChar char="-"/>
              <a:defRPr/>
            </a:pPr>
            <a:endParaRPr lang="nl-BE" altLang="fr-FR" sz="2800" dirty="0">
              <a:solidFill>
                <a:srgbClr val="002060"/>
              </a:solidFill>
            </a:endParaRPr>
          </a:p>
          <a:p>
            <a:pPr marL="0" indent="0" eaLnBrk="1" fontAlgn="auto" hangingPunct="1">
              <a:spcAft>
                <a:spcPts val="0"/>
              </a:spcAft>
              <a:buFont typeface="Arial"/>
              <a:buNone/>
              <a:defRPr/>
            </a:pPr>
            <a:r>
              <a:rPr lang="nl-BE" altLang="fr-FR" sz="2800" dirty="0">
                <a:solidFill>
                  <a:srgbClr val="002060"/>
                </a:solidFill>
              </a:rPr>
              <a:t>     BON TRAVAIL                 ET … BONNE RÉUSSITE !</a:t>
            </a:r>
            <a:endParaRPr lang="fr-BE" sz="2800" dirty="0">
              <a:solidFill>
                <a:srgbClr val="002060"/>
              </a:solidFill>
            </a:endParaRPr>
          </a:p>
        </p:txBody>
      </p:sp>
      <p:pic>
        <p:nvPicPr>
          <p:cNvPr id="6" name="Graphique 5" descr="Travail à domicile avec un remplissage uni">
            <a:extLst>
              <a:ext uri="{FF2B5EF4-FFF2-40B4-BE49-F238E27FC236}">
                <a16:creationId xmlns:a16="http://schemas.microsoft.com/office/drawing/2014/main" id="{D52CB373-A7CC-4D98-BF8B-9AE23F1E82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61658" y="4343400"/>
            <a:ext cx="914400" cy="914400"/>
          </a:xfrm>
          <a:prstGeom prst="rect">
            <a:avLst/>
          </a:prstGeom>
        </p:spPr>
      </p:pic>
      <p:pic>
        <p:nvPicPr>
          <p:cNvPr id="8" name="Graphique 7" descr="Trèfle à quatre feuilles avec un remplissage uni">
            <a:extLst>
              <a:ext uri="{FF2B5EF4-FFF2-40B4-BE49-F238E27FC236}">
                <a16:creationId xmlns:a16="http://schemas.microsoft.com/office/drawing/2014/main" id="{04EE4DEC-3ACE-42E9-B44F-FD9D492388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27927" y="4343400"/>
            <a:ext cx="914400" cy="9144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re 1"/>
          <p:cNvSpPr>
            <a:spLocks noGrp="1"/>
          </p:cNvSpPr>
          <p:nvPr>
            <p:ph type="title"/>
          </p:nvPr>
        </p:nvSpPr>
        <p:spPr bwMode="auto">
          <a:xfrm>
            <a:off x="609600" y="274638"/>
            <a:ext cx="10969625"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FR" altLang="fr-FR" sz="4800" b="1">
                <a:solidFill>
                  <a:srgbClr val="002060"/>
                </a:solidFill>
              </a:rPr>
              <a:t>I</a:t>
            </a:r>
            <a:r>
              <a:rPr lang="fr-FR" altLang="fr-FR" b="1">
                <a:solidFill>
                  <a:srgbClr val="002060"/>
                </a:solidFill>
              </a:rPr>
              <a:t>NFORMATIONS COMPLEMENTAIRES</a:t>
            </a:r>
            <a:endParaRPr lang="fr-BE" b="1">
              <a:solidFill>
                <a:srgbClr val="002060"/>
              </a:solidFill>
            </a:endParaRPr>
          </a:p>
        </p:txBody>
      </p:sp>
      <p:sp>
        <p:nvSpPr>
          <p:cNvPr id="47106" name="Espace réservé du contenu 2"/>
          <p:cNvSpPr>
            <a:spLocks noGrp="1"/>
          </p:cNvSpPr>
          <p:nvPr>
            <p:ph idx="1"/>
          </p:nvPr>
        </p:nvSpPr>
        <p:spPr bwMode="auto">
          <a:xfrm>
            <a:off x="609600" y="1600200"/>
            <a:ext cx="10969625"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anose="05000000000000000000" pitchFamily="2" charset="2"/>
              <a:buChar char="§"/>
            </a:pPr>
            <a:r>
              <a:rPr lang="fr-FR" altLang="fr-FR" sz="2800" u="sng" dirty="0">
                <a:solidFill>
                  <a:srgbClr val="002060"/>
                </a:solidFill>
              </a:rPr>
              <a:t>Renseignements pratiques relatifs à votre candidature</a:t>
            </a:r>
          </a:p>
          <a:p>
            <a:pPr eaLnBrk="1" hangingPunct="1">
              <a:buFont typeface="Arial" charset="0"/>
              <a:buNone/>
            </a:pPr>
            <a:r>
              <a:rPr lang="fr-FR" altLang="fr-FR" sz="2800" dirty="0">
                <a:solidFill>
                  <a:srgbClr val="002060"/>
                </a:solidFill>
              </a:rPr>
              <a:t>   			</a:t>
            </a:r>
            <a:r>
              <a:rPr lang="fr-FR" altLang="fr-FR" sz="2800" dirty="0">
                <a:solidFill>
                  <a:srgbClr val="002060"/>
                </a:solidFill>
                <a:sym typeface="Wingdings" pitchFamily="2" charset="2"/>
              </a:rPr>
              <a:t> </a:t>
            </a:r>
            <a:r>
              <a:rPr lang="fr-FR" altLang="fr-FR" sz="2800" dirty="0">
                <a:solidFill>
                  <a:srgbClr val="002060"/>
                </a:solidFill>
              </a:rPr>
              <a:t>Valérie LEFEVERE : 0800/99505</a:t>
            </a:r>
          </a:p>
          <a:p>
            <a:pPr eaLnBrk="1" hangingPunct="1">
              <a:buFont typeface="Arial" charset="0"/>
              <a:buNone/>
            </a:pPr>
            <a:r>
              <a:rPr lang="fr-FR" altLang="fr-FR" sz="2800" dirty="0">
                <a:solidFill>
                  <a:srgbClr val="002060"/>
                </a:solidFill>
              </a:rPr>
              <a:t>        	</a:t>
            </a:r>
            <a:r>
              <a:rPr lang="fr-FR" altLang="fr-FR" sz="2800" dirty="0">
                <a:solidFill>
                  <a:srgbClr val="002060"/>
                </a:solidFill>
                <a:sym typeface="Wingdings" pitchFamily="2" charset="2"/>
              </a:rPr>
              <a:t> </a:t>
            </a:r>
            <a:r>
              <a:rPr lang="fr-FR" altLang="fr-FR" sz="2800" dirty="0">
                <a:solidFill>
                  <a:srgbClr val="0000FF"/>
                </a:solidFill>
                <a:hlinkClick r:id="rId2">
                  <a:extLst>
                    <a:ext uri="{A12FA001-AC4F-418D-AE19-62706E023703}">
                      <ahyp:hlinkClr xmlns:ahyp="http://schemas.microsoft.com/office/drawing/2018/hyperlinkcolor" val="tx"/>
                    </a:ext>
                  </a:extLst>
                </a:hlinkClick>
              </a:rPr>
              <a:t>GPI.RecSel.PromSoc@police.belgium.eu</a:t>
            </a:r>
            <a:r>
              <a:rPr lang="fr-FR" altLang="fr-FR" sz="2800" dirty="0">
                <a:solidFill>
                  <a:srgbClr val="0000FF"/>
                </a:solidFill>
              </a:rPr>
              <a:t> </a:t>
            </a:r>
          </a:p>
          <a:p>
            <a:pPr eaLnBrk="1" hangingPunct="1">
              <a:buFont typeface="Wingdings" panose="05000000000000000000" pitchFamily="2" charset="2"/>
              <a:buChar char="§"/>
            </a:pPr>
            <a:r>
              <a:rPr lang="fr-FR" altLang="fr-FR" sz="2800" dirty="0">
                <a:solidFill>
                  <a:srgbClr val="002060"/>
                </a:solidFill>
              </a:rPr>
              <a:t> </a:t>
            </a:r>
            <a:r>
              <a:rPr lang="fr-FR" altLang="fr-FR" sz="2800" u="sng" dirty="0">
                <a:solidFill>
                  <a:srgbClr val="002060"/>
                </a:solidFill>
              </a:rPr>
              <a:t>Informations sur le statut, la formation,…</a:t>
            </a:r>
          </a:p>
          <a:p>
            <a:pPr eaLnBrk="1" hangingPunct="1">
              <a:buFont typeface="Arial" charset="0"/>
              <a:buNone/>
            </a:pPr>
            <a:r>
              <a:rPr lang="fr-FR" altLang="fr-FR" sz="2800" dirty="0">
                <a:solidFill>
                  <a:srgbClr val="002060"/>
                </a:solidFill>
              </a:rPr>
              <a:t>   			</a:t>
            </a:r>
            <a:r>
              <a:rPr lang="fr-FR" altLang="fr-FR" sz="2800" dirty="0">
                <a:solidFill>
                  <a:srgbClr val="002060"/>
                </a:solidFill>
                <a:sym typeface="Wingdings" pitchFamily="2" charset="2"/>
              </a:rPr>
              <a:t> Call Center CGC : 0800/99272</a:t>
            </a:r>
          </a:p>
          <a:p>
            <a:pPr eaLnBrk="1" hangingPunct="1">
              <a:buFont typeface="Wingdings" panose="05000000000000000000" pitchFamily="2" charset="2"/>
              <a:buChar char="§"/>
            </a:pPr>
            <a:r>
              <a:rPr lang="fr-FR" altLang="fr-FR" sz="2800" dirty="0">
                <a:solidFill>
                  <a:srgbClr val="002060"/>
                </a:solidFill>
              </a:rPr>
              <a:t> </a:t>
            </a:r>
            <a:r>
              <a:rPr lang="fr-FR" altLang="fr-FR" sz="2800" u="sng" dirty="0">
                <a:solidFill>
                  <a:srgbClr val="002060"/>
                </a:solidFill>
              </a:rPr>
              <a:t>Questions relatives à l’EP et liste des matières </a:t>
            </a:r>
            <a:r>
              <a:rPr lang="fr-FR" altLang="fr-FR" sz="2800" u="sng">
                <a:solidFill>
                  <a:srgbClr val="002060"/>
                </a:solidFill>
              </a:rPr>
              <a:t>à connaître </a:t>
            </a:r>
            <a:r>
              <a:rPr lang="fr-FR" altLang="fr-FR" sz="2800">
                <a:solidFill>
                  <a:srgbClr val="002060"/>
                </a:solidFill>
              </a:rPr>
              <a:t>   </a:t>
            </a:r>
            <a:endParaRPr lang="fr-FR" altLang="fr-FR" sz="2800" dirty="0">
              <a:solidFill>
                <a:srgbClr val="002060"/>
              </a:solidFill>
            </a:endParaRPr>
          </a:p>
          <a:p>
            <a:pPr eaLnBrk="1" hangingPunct="1">
              <a:buFont typeface="Arial" charset="0"/>
              <a:buNone/>
            </a:pPr>
            <a:r>
              <a:rPr lang="fr-FR" altLang="fr-FR" sz="2800" dirty="0">
                <a:sym typeface="Wingdings" pitchFamily="2" charset="2"/>
              </a:rPr>
              <a:t>   			</a:t>
            </a:r>
            <a:r>
              <a:rPr lang="fr-FR" altLang="fr-FR" sz="2800" dirty="0">
                <a:solidFill>
                  <a:srgbClr val="002060"/>
                </a:solidFill>
                <a:sym typeface="Wingdings" pitchFamily="2" charset="2"/>
              </a:rPr>
              <a:t></a:t>
            </a:r>
            <a:r>
              <a:rPr lang="nl-BE" altLang="nl-BE" sz="2800" dirty="0">
                <a:solidFill>
                  <a:srgbClr val="0000FF"/>
                </a:solidFill>
                <a:hlinkClick r:id="rId3">
                  <a:extLst>
                    <a:ext uri="{A12FA001-AC4F-418D-AE19-62706E023703}">
                      <ahyp:hlinkClr xmlns:ahyp="http://schemas.microsoft.com/office/drawing/2018/hyperlinkcolor" val="tx"/>
                    </a:ext>
                  </a:extLst>
                </a:hlinkClick>
              </a:rPr>
              <a:t>GPI.RecSel.SupportOps@police.belgium.eu</a:t>
            </a:r>
            <a:endParaRPr lang="nl-BE" altLang="nl-BE" sz="2800" dirty="0"/>
          </a:p>
          <a:p>
            <a:pPr eaLnBrk="1" hangingPunct="1"/>
            <a:endParaRPr lang="fr-BE"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contenu 2"/>
          <p:cNvSpPr>
            <a:spLocks noGrp="1"/>
          </p:cNvSpPr>
          <p:nvPr>
            <p:ph idx="1"/>
          </p:nvPr>
        </p:nvSpPr>
        <p:spPr bwMode="auto">
          <a:xfrm>
            <a:off x="609600" y="997086"/>
            <a:ext cx="10969625" cy="4525963"/>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None/>
            </a:pPr>
            <a:r>
              <a:rPr lang="fr-BE" sz="4000">
                <a:solidFill>
                  <a:srgbClr val="002060"/>
                </a:solidFill>
              </a:rPr>
              <a:t>Merci pour votre attention !</a:t>
            </a:r>
          </a:p>
          <a:p>
            <a:pPr marL="0" indent="0" eaLnBrk="1" hangingPunct="1">
              <a:buNone/>
            </a:pPr>
            <a:endParaRPr lang="fr-BE"/>
          </a:p>
          <a:p>
            <a:pPr marL="0" indent="0" eaLnBrk="1" hangingPunct="1">
              <a:buNone/>
            </a:pPr>
            <a:endParaRPr lang="fr-BE"/>
          </a:p>
          <a:p>
            <a:pPr marL="0" indent="0" eaLnBrk="1" hangingPunct="1">
              <a:buNone/>
            </a:pPr>
            <a:endParaRPr lang="fr-BE"/>
          </a:p>
          <a:p>
            <a:pPr marL="0" indent="0" eaLnBrk="1" hangingPunct="1">
              <a:buNone/>
            </a:pPr>
            <a:r>
              <a:rPr lang="fr-BE" sz="4400">
                <a:solidFill>
                  <a:srgbClr val="002060"/>
                </a:solidFill>
              </a:rPr>
              <a:t>Questions ?</a:t>
            </a:r>
          </a:p>
        </p:txBody>
      </p:sp>
      <p:pic>
        <p:nvPicPr>
          <p:cNvPr id="3" name="Graphique 2" descr="Questions avec un remplissage uni">
            <a:extLst>
              <a:ext uri="{FF2B5EF4-FFF2-40B4-BE49-F238E27FC236}">
                <a16:creationId xmlns:a16="http://schemas.microsoft.com/office/drawing/2014/main" id="{B7CAE701-2917-4162-8512-D6781BB32E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89345" y="2533212"/>
            <a:ext cx="2649162" cy="26491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re 1"/>
          <p:cNvSpPr>
            <a:spLocks noGrp="1"/>
          </p:cNvSpPr>
          <p:nvPr>
            <p:ph type="title"/>
          </p:nvPr>
        </p:nvSpPr>
        <p:spPr bwMode="auto">
          <a:xfrm>
            <a:off x="609600" y="274638"/>
            <a:ext cx="10969625"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BE" altLang="fr-FR" b="1">
                <a:solidFill>
                  <a:srgbClr val="002060"/>
                </a:solidFill>
              </a:rPr>
              <a:t>1. </a:t>
            </a:r>
            <a:r>
              <a:rPr lang="fr-BE" altLang="fr-FR" sz="4800" b="1">
                <a:solidFill>
                  <a:srgbClr val="002060"/>
                </a:solidFill>
              </a:rPr>
              <a:t>I</a:t>
            </a:r>
            <a:r>
              <a:rPr lang="fr-BE" altLang="fr-FR" b="1">
                <a:solidFill>
                  <a:srgbClr val="002060"/>
                </a:solidFill>
              </a:rPr>
              <a:t>NFORMATIONS GENERALES</a:t>
            </a:r>
            <a:endParaRPr lang="fr-BE" b="1">
              <a:solidFill>
                <a:srgbClr val="002060"/>
              </a:solidFill>
            </a:endParaRPr>
          </a:p>
        </p:txBody>
      </p:sp>
      <p:sp>
        <p:nvSpPr>
          <p:cNvPr id="3" name="Espace réservé du contenu 2"/>
          <p:cNvSpPr>
            <a:spLocks noGrp="1"/>
          </p:cNvSpPr>
          <p:nvPr>
            <p:ph idx="1"/>
          </p:nvPr>
        </p:nvSpPr>
        <p:spPr>
          <a:xfrm>
            <a:off x="609600" y="1600200"/>
            <a:ext cx="10969625" cy="4525963"/>
          </a:xfrm>
        </p:spPr>
        <p:txBody>
          <a:bodyPr/>
          <a:lstStyle/>
          <a:p>
            <a:pPr marL="0" indent="0" algn="ctr" eaLnBrk="1" fontAlgn="auto" hangingPunct="1">
              <a:spcAft>
                <a:spcPts val="0"/>
              </a:spcAft>
              <a:buFont typeface="Arial"/>
              <a:buNone/>
              <a:defRPr/>
            </a:pPr>
            <a:r>
              <a:rPr lang="fr-FR" altLang="fr-FR" u="sng" dirty="0">
                <a:solidFill>
                  <a:srgbClr val="002060"/>
                </a:solidFill>
              </a:rPr>
              <a:t>Places vacantes</a:t>
            </a:r>
            <a:r>
              <a:rPr lang="fr-FR" altLang="fr-FR" dirty="0">
                <a:solidFill>
                  <a:srgbClr val="002060"/>
                </a:solidFill>
              </a:rPr>
              <a:t> :</a:t>
            </a:r>
          </a:p>
          <a:p>
            <a:pPr marL="0" indent="0" algn="ctr" eaLnBrk="1" fontAlgn="auto" hangingPunct="1">
              <a:spcAft>
                <a:spcPts val="0"/>
              </a:spcAft>
              <a:buFont typeface="Arial"/>
              <a:buNone/>
              <a:defRPr/>
            </a:pPr>
            <a:endParaRPr lang="fr-FR" altLang="fr-FR" dirty="0">
              <a:solidFill>
                <a:srgbClr val="002060"/>
              </a:solidFill>
            </a:endParaRPr>
          </a:p>
          <a:p>
            <a:pPr marL="0" indent="0" algn="ctr" eaLnBrk="1" fontAlgn="auto" hangingPunct="1">
              <a:spcAft>
                <a:spcPts val="0"/>
              </a:spcAft>
              <a:buFont typeface="Arial"/>
              <a:buNone/>
              <a:defRPr/>
            </a:pPr>
            <a:r>
              <a:rPr lang="fr-FR" altLang="fr-FR" dirty="0">
                <a:solidFill>
                  <a:srgbClr val="002060"/>
                </a:solidFill>
              </a:rPr>
              <a:t>N : ?  	F :  ?     G : ?</a:t>
            </a:r>
          </a:p>
          <a:p>
            <a:pPr eaLnBrk="1" fontAlgn="auto" hangingPunct="1">
              <a:spcAft>
                <a:spcPts val="0"/>
              </a:spcAft>
              <a:buFont typeface="Arial"/>
              <a:buChar char="•"/>
              <a:defRPr/>
            </a:pPr>
            <a:endParaRPr lang="fr-B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22313" y="347663"/>
            <a:ext cx="9872662" cy="717566"/>
          </a:xfrm>
        </p:spPr>
        <p:txBody>
          <a:bodyPr/>
          <a:lstStyle/>
          <a:p>
            <a:pPr marL="0" indent="0" algn="ctr" eaLnBrk="1" hangingPunct="1">
              <a:lnSpc>
                <a:spcPct val="80000"/>
              </a:lnSpc>
              <a:spcBef>
                <a:spcPct val="0"/>
              </a:spcBef>
              <a:buFont typeface="Arial"/>
              <a:buNone/>
              <a:defRPr/>
            </a:pPr>
            <a:r>
              <a:rPr lang="fr-FR" altLang="fr-FR" sz="4400" b="1" dirty="0">
                <a:solidFill>
                  <a:srgbClr val="002060"/>
                </a:solidFill>
                <a:latin typeface="+mj-lt"/>
                <a:ea typeface="+mj-ea"/>
                <a:cs typeface="+mj-cs"/>
              </a:rPr>
              <a:t>Conditions de participation</a:t>
            </a:r>
          </a:p>
          <a:p>
            <a:pPr marL="0" indent="0" algn="just" eaLnBrk="1" hangingPunct="1">
              <a:lnSpc>
                <a:spcPct val="80000"/>
              </a:lnSpc>
              <a:spcBef>
                <a:spcPct val="0"/>
              </a:spcBef>
              <a:buFont typeface="Arial"/>
              <a:buNone/>
              <a:defRPr/>
            </a:pPr>
            <a:endParaRPr lang="fr-FR" altLang="fr-FR" u="sng" dirty="0"/>
          </a:p>
          <a:p>
            <a:pPr algn="just" eaLnBrk="1" fontAlgn="auto" hangingPunct="1">
              <a:lnSpc>
                <a:spcPct val="80000"/>
              </a:lnSpc>
              <a:spcAft>
                <a:spcPts val="0"/>
              </a:spcAft>
              <a:buFont typeface="Wingdings" panose="05000000000000000000" pitchFamily="2" charset="2"/>
              <a:buChar char="Ø"/>
              <a:defRPr/>
            </a:pPr>
            <a:r>
              <a:rPr lang="fr-FR" altLang="fr-FR" sz="2800" b="1" i="1" dirty="0">
                <a:solidFill>
                  <a:srgbClr val="002060"/>
                </a:solidFill>
              </a:rPr>
              <a:t>NEW ! </a:t>
            </a:r>
            <a:r>
              <a:rPr lang="fr-FR" altLang="fr-FR" sz="2800" dirty="0">
                <a:solidFill>
                  <a:srgbClr val="002060"/>
                </a:solidFill>
              </a:rPr>
              <a:t>Minimum </a:t>
            </a:r>
            <a:r>
              <a:rPr lang="fr-FR" altLang="fr-FR" sz="2800" b="1" u="sng" dirty="0">
                <a:solidFill>
                  <a:srgbClr val="002060"/>
                </a:solidFill>
              </a:rPr>
              <a:t>3 années d’ancienneté </a:t>
            </a:r>
            <a:r>
              <a:rPr lang="fr-FR" altLang="fr-FR" sz="2800" dirty="0">
                <a:solidFill>
                  <a:srgbClr val="002060"/>
                </a:solidFill>
              </a:rPr>
              <a:t>dans le cadre  de base à la date ultime d’inscription (31/12/23) </a:t>
            </a:r>
            <a:r>
              <a:rPr lang="fr-FR" altLang="fr-FR" sz="2800" dirty="0">
                <a:solidFill>
                  <a:srgbClr val="002060"/>
                </a:solidFill>
                <a:sym typeface="Wingdings" panose="05000000000000000000" pitchFamily="2" charset="2"/>
              </a:rPr>
              <a:t> formation de base non comprise (Art. II.I.2 al. 2 PJPOL)</a:t>
            </a:r>
            <a:r>
              <a:rPr lang="fr-FR" altLang="fr-FR" sz="2800" dirty="0">
                <a:solidFill>
                  <a:srgbClr val="002060"/>
                </a:solidFill>
              </a:rPr>
              <a:t>; </a:t>
            </a:r>
          </a:p>
          <a:p>
            <a:pPr marL="0" indent="0" algn="just" eaLnBrk="1" fontAlgn="auto" hangingPunct="1">
              <a:lnSpc>
                <a:spcPct val="80000"/>
              </a:lnSpc>
              <a:spcAft>
                <a:spcPts val="0"/>
              </a:spcAft>
              <a:buFont typeface="Calibri" panose="020F0502020204030204" pitchFamily="34" charset="0"/>
              <a:buAutoNum type="arabicPeriod"/>
              <a:defRPr/>
            </a:pPr>
            <a:endParaRPr lang="fr-FR" altLang="fr-FR" sz="1000" dirty="0">
              <a:solidFill>
                <a:srgbClr val="002060"/>
              </a:solidFill>
            </a:endParaRPr>
          </a:p>
          <a:p>
            <a:pPr algn="just" eaLnBrk="1" fontAlgn="auto" hangingPunct="1">
              <a:lnSpc>
                <a:spcPct val="80000"/>
              </a:lnSpc>
              <a:spcAft>
                <a:spcPts val="0"/>
              </a:spcAft>
              <a:buFont typeface="Wingdings" panose="05000000000000000000" pitchFamily="2" charset="2"/>
              <a:buChar char="Ø"/>
              <a:defRPr/>
            </a:pPr>
            <a:r>
              <a:rPr lang="fr-FR" altLang="fr-FR" sz="2800" u="sng" dirty="0">
                <a:solidFill>
                  <a:srgbClr val="002060"/>
                </a:solidFill>
              </a:rPr>
              <a:t>Pas</a:t>
            </a:r>
            <a:r>
              <a:rPr lang="fr-FR" altLang="fr-FR" sz="2800" dirty="0">
                <a:solidFill>
                  <a:srgbClr val="002060"/>
                </a:solidFill>
              </a:rPr>
              <a:t> de mention « </a:t>
            </a:r>
            <a:r>
              <a:rPr lang="fr-FR" altLang="fr-FR" sz="2800" u="sng" dirty="0">
                <a:solidFill>
                  <a:srgbClr val="002060"/>
                </a:solidFill>
              </a:rPr>
              <a:t>insuffisant</a:t>
            </a:r>
            <a:r>
              <a:rPr lang="fr-FR" altLang="fr-FR" sz="2800" dirty="0">
                <a:solidFill>
                  <a:srgbClr val="002060"/>
                </a:solidFill>
              </a:rPr>
              <a:t> » (finale) à la dernière évaluation;</a:t>
            </a:r>
          </a:p>
          <a:p>
            <a:pPr marL="0" indent="0" algn="just" eaLnBrk="1" fontAlgn="auto" hangingPunct="1">
              <a:lnSpc>
                <a:spcPct val="80000"/>
              </a:lnSpc>
              <a:spcAft>
                <a:spcPts val="0"/>
              </a:spcAft>
              <a:buFont typeface="Calibri" panose="020F0502020204030204" pitchFamily="34" charset="0"/>
              <a:buAutoNum type="arabicPeriod"/>
              <a:defRPr/>
            </a:pPr>
            <a:endParaRPr lang="fr-FR" altLang="fr-FR" sz="1000" dirty="0">
              <a:solidFill>
                <a:srgbClr val="002060"/>
              </a:solidFill>
            </a:endParaRPr>
          </a:p>
          <a:p>
            <a:pPr algn="just" eaLnBrk="1" fontAlgn="auto" hangingPunct="1">
              <a:lnSpc>
                <a:spcPct val="80000"/>
              </a:lnSpc>
              <a:spcAft>
                <a:spcPts val="0"/>
              </a:spcAft>
              <a:buFont typeface="Wingdings" panose="05000000000000000000" pitchFamily="2" charset="2"/>
              <a:buChar char="Ø"/>
              <a:defRPr/>
            </a:pPr>
            <a:r>
              <a:rPr lang="fr-FR" altLang="fr-FR" sz="2800" u="sng" dirty="0">
                <a:solidFill>
                  <a:srgbClr val="002060"/>
                </a:solidFill>
              </a:rPr>
              <a:t>Absence</a:t>
            </a:r>
            <a:r>
              <a:rPr lang="fr-FR" altLang="fr-FR" sz="2800" dirty="0">
                <a:solidFill>
                  <a:srgbClr val="002060"/>
                </a:solidFill>
              </a:rPr>
              <a:t> d’une </a:t>
            </a:r>
            <a:r>
              <a:rPr lang="fr-FR" altLang="fr-FR" sz="2800" u="sng" dirty="0">
                <a:solidFill>
                  <a:srgbClr val="002060"/>
                </a:solidFill>
              </a:rPr>
              <a:t>sanction disciplinaire lourde</a:t>
            </a:r>
            <a:r>
              <a:rPr lang="fr-FR" altLang="fr-FR" sz="2800" dirty="0">
                <a:solidFill>
                  <a:srgbClr val="002060"/>
                </a:solidFill>
              </a:rPr>
              <a:t> non effacée;</a:t>
            </a:r>
          </a:p>
          <a:p>
            <a:pPr marL="0" indent="0" algn="just" eaLnBrk="1" fontAlgn="auto" hangingPunct="1">
              <a:lnSpc>
                <a:spcPct val="80000"/>
              </a:lnSpc>
              <a:spcAft>
                <a:spcPts val="0"/>
              </a:spcAft>
              <a:buFont typeface="Calibri" panose="020F0502020204030204" pitchFamily="34" charset="0"/>
              <a:buAutoNum type="arabicPeriod"/>
              <a:defRPr/>
            </a:pPr>
            <a:endParaRPr lang="fr-FR" altLang="fr-FR" sz="1000" dirty="0">
              <a:solidFill>
                <a:srgbClr val="002060"/>
              </a:solidFill>
            </a:endParaRPr>
          </a:p>
          <a:p>
            <a:pPr algn="just" eaLnBrk="1" fontAlgn="auto" hangingPunct="1">
              <a:lnSpc>
                <a:spcPct val="80000"/>
              </a:lnSpc>
              <a:spcAft>
                <a:spcPts val="0"/>
              </a:spcAft>
              <a:buFont typeface="Wingdings" panose="05000000000000000000" pitchFamily="2" charset="2"/>
              <a:buChar char="Ø"/>
              <a:defRPr/>
            </a:pPr>
            <a:r>
              <a:rPr lang="fr-FR" altLang="fr-FR" sz="2800" u="sng" dirty="0">
                <a:solidFill>
                  <a:srgbClr val="002060"/>
                </a:solidFill>
              </a:rPr>
              <a:t>Si échec définitif</a:t>
            </a:r>
            <a:r>
              <a:rPr lang="fr-FR" altLang="fr-FR" sz="2800" dirty="0">
                <a:solidFill>
                  <a:srgbClr val="002060"/>
                </a:solidFill>
              </a:rPr>
              <a:t> en formation AINPP (6</a:t>
            </a:r>
            <a:r>
              <a:rPr lang="fr-FR" altLang="fr-FR" sz="2800" dirty="0">
                <a:solidFill>
                  <a:srgbClr val="002060"/>
                </a:solidFill>
                <a:sym typeface="Wingdings" panose="05000000000000000000" pitchFamily="2" charset="2"/>
              </a:rPr>
              <a:t> années d’ancienneté après échec) ou </a:t>
            </a:r>
            <a:r>
              <a:rPr lang="fr-FR" altLang="fr-FR" sz="2800" u="sng" dirty="0">
                <a:solidFill>
                  <a:srgbClr val="002060"/>
                </a:solidFill>
                <a:sym typeface="Wingdings" panose="05000000000000000000" pitchFamily="2" charset="2"/>
              </a:rPr>
              <a:t>s</a:t>
            </a:r>
            <a:r>
              <a:rPr lang="fr-FR" altLang="fr-FR" sz="2800" u="sng" dirty="0">
                <a:solidFill>
                  <a:srgbClr val="002060"/>
                </a:solidFill>
              </a:rPr>
              <a:t>i réaffectation</a:t>
            </a:r>
            <a:r>
              <a:rPr lang="fr-FR" altLang="fr-FR" sz="2800" dirty="0">
                <a:solidFill>
                  <a:srgbClr val="002060"/>
                </a:solidFill>
              </a:rPr>
              <a:t> pour cause d’inaptitude professionnelle (</a:t>
            </a:r>
            <a:r>
              <a:rPr lang="fr-FR" altLang="fr-FR" sz="2800" dirty="0">
                <a:solidFill>
                  <a:srgbClr val="002060"/>
                </a:solidFill>
                <a:sym typeface="Wingdings" panose="05000000000000000000" pitchFamily="2" charset="2"/>
              </a:rPr>
              <a:t>6 années d’ancienneté après réaffectation)</a:t>
            </a:r>
            <a:r>
              <a:rPr lang="fr-FR" altLang="fr-FR" sz="2800" dirty="0">
                <a:solidFill>
                  <a:srgbClr val="002060"/>
                </a:solidFill>
              </a:rPr>
              <a:t>.</a:t>
            </a:r>
            <a:endParaRPr lang="en-US" altLang="fr-FR" sz="2800" dirty="0">
              <a:solidFill>
                <a:srgbClr val="002060"/>
              </a:solidFill>
            </a:endParaRPr>
          </a:p>
          <a:p>
            <a:pPr eaLnBrk="1" fontAlgn="auto" hangingPunct="1">
              <a:spcAft>
                <a:spcPts val="0"/>
              </a:spcAft>
              <a:buFont typeface="Arial"/>
              <a:buChar char="•"/>
              <a:defRPr/>
            </a:pPr>
            <a:endParaRPr lang="fr-B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367597"/>
            <a:ext cx="10969625" cy="5673725"/>
          </a:xfrm>
        </p:spPr>
        <p:txBody>
          <a:bodyPr/>
          <a:lstStyle/>
          <a:p>
            <a:pPr marL="0" indent="0" algn="ctr" eaLnBrk="1" fontAlgn="auto" hangingPunct="1">
              <a:spcAft>
                <a:spcPts val="0"/>
              </a:spcAft>
              <a:buFont typeface="Arial"/>
              <a:buNone/>
              <a:defRPr/>
            </a:pPr>
            <a:r>
              <a:rPr lang="fr-FR" altLang="fr-FR" sz="4400" b="1">
                <a:solidFill>
                  <a:srgbClr val="002060"/>
                </a:solidFill>
                <a:latin typeface="+mj-lt"/>
                <a:ea typeface="+mj-ea"/>
                <a:cs typeface="+mj-cs"/>
              </a:rPr>
              <a:t>Remarque :</a:t>
            </a:r>
          </a:p>
          <a:p>
            <a:pPr algn="just" eaLnBrk="1" fontAlgn="auto" hangingPunct="1">
              <a:spcAft>
                <a:spcPts val="0"/>
              </a:spcAft>
              <a:buFont typeface="Wingdings" panose="05000000000000000000" pitchFamily="2" charset="2"/>
              <a:buChar char="Ø"/>
              <a:defRPr/>
            </a:pPr>
            <a:r>
              <a:rPr lang="fr-FR" altLang="fr-FR">
                <a:solidFill>
                  <a:srgbClr val="002060"/>
                </a:solidFill>
              </a:rPr>
              <a:t>Les candidats qui n’ont pas réussi une sélection précédente peuvent déposer à nouveau leur candidature.</a:t>
            </a:r>
          </a:p>
          <a:p>
            <a:pPr algn="just" eaLnBrk="1" fontAlgn="auto" hangingPunct="1">
              <a:spcAft>
                <a:spcPts val="0"/>
              </a:spcAft>
              <a:buFont typeface="Wingdings" panose="05000000000000000000" pitchFamily="2" charset="2"/>
              <a:buChar char="Ø"/>
              <a:defRPr/>
            </a:pPr>
            <a:r>
              <a:rPr lang="fr-FR" altLang="fr-FR">
                <a:solidFill>
                  <a:srgbClr val="002060"/>
                </a:solidFill>
              </a:rPr>
              <a:t>3 échecs maximum (à partir du concours 2015-2016) </a:t>
            </a:r>
            <a:r>
              <a:rPr lang="fr-FR" altLang="fr-FR">
                <a:solidFill>
                  <a:srgbClr val="002060"/>
                </a:solidFill>
                <a:sym typeface="Wingdings" panose="05000000000000000000" pitchFamily="2" charset="2"/>
              </a:rPr>
              <a:t></a:t>
            </a:r>
            <a:r>
              <a:rPr lang="fr-FR" altLang="fr-FR">
                <a:solidFill>
                  <a:srgbClr val="002060"/>
                </a:solidFill>
                <a:effectLst>
                  <a:outerShdw blurRad="38100" dist="38100" dir="2700000" algn="tl">
                    <a:srgbClr val="000000">
                      <a:alpha val="43137"/>
                    </a:srgbClr>
                  </a:outerShdw>
                </a:effectLst>
              </a:rPr>
              <a:t>Art. 39.6 Loi Exodus.</a:t>
            </a:r>
            <a:endParaRPr lang="fr-FR" altLang="fr-FR">
              <a:solidFill>
                <a:srgbClr val="002060"/>
              </a:solidFill>
            </a:endParaRPr>
          </a:p>
          <a:p>
            <a:pPr algn="just" eaLnBrk="1" fontAlgn="auto" hangingPunct="1">
              <a:spcAft>
                <a:spcPts val="0"/>
              </a:spcAft>
              <a:buFont typeface="Wingdings" panose="05000000000000000000" pitchFamily="2" charset="2"/>
              <a:buChar char="Ø"/>
              <a:defRPr/>
            </a:pPr>
            <a:r>
              <a:rPr lang="fr-FR" altLang="fr-FR" u="sng">
                <a:solidFill>
                  <a:srgbClr val="002060"/>
                </a:solidFill>
              </a:rPr>
              <a:t>Remise à 0 </a:t>
            </a:r>
            <a:r>
              <a:rPr lang="fr-FR" altLang="fr-FR">
                <a:solidFill>
                  <a:srgbClr val="002060"/>
                </a:solidFill>
              </a:rPr>
              <a:t>de tous les compteurs pour tous les concours à partir du 14/09/2021 : nouvelles procédures de sélection.</a:t>
            </a:r>
          </a:p>
          <a:p>
            <a:pPr algn="just" eaLnBrk="1" fontAlgn="auto" hangingPunct="1">
              <a:spcAft>
                <a:spcPts val="0"/>
              </a:spcAft>
              <a:buFont typeface="Wingdings" panose="05000000000000000000" pitchFamily="2" charset="2"/>
              <a:buChar char="Ø"/>
              <a:defRPr/>
            </a:pPr>
            <a:r>
              <a:rPr lang="fr-BE">
                <a:solidFill>
                  <a:srgbClr val="002060"/>
                </a:solidFill>
              </a:rPr>
              <a:t>Les candidats déclarés aptes ou très aptes non classés </a:t>
            </a:r>
            <a:r>
              <a:rPr lang="fr-BE" sz="3200">
                <a:solidFill>
                  <a:srgbClr val="002060"/>
                </a:solidFill>
              </a:rPr>
              <a:t>en ordre utile ne perdent pas de chance.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re 1"/>
          <p:cNvSpPr>
            <a:spLocks noGrp="1"/>
          </p:cNvSpPr>
          <p:nvPr>
            <p:ph type="title"/>
          </p:nvPr>
        </p:nvSpPr>
        <p:spPr bwMode="auto">
          <a:xfrm>
            <a:off x="609600" y="274638"/>
            <a:ext cx="10969625" cy="10842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BE" altLang="fr-FR" b="1">
                <a:solidFill>
                  <a:srgbClr val="002060"/>
                </a:solidFill>
              </a:rPr>
              <a:t>2. </a:t>
            </a:r>
            <a:r>
              <a:rPr lang="fr-BE" altLang="fr-FR" sz="4800" b="1">
                <a:solidFill>
                  <a:srgbClr val="002060"/>
                </a:solidFill>
              </a:rPr>
              <a:t>P</a:t>
            </a:r>
            <a:r>
              <a:rPr lang="fr-BE" altLang="fr-FR" b="1">
                <a:solidFill>
                  <a:srgbClr val="002060"/>
                </a:solidFill>
              </a:rPr>
              <a:t>ROCEDURE DE SELECTION</a:t>
            </a:r>
            <a:endParaRPr lang="fr-BE" b="1">
              <a:solidFill>
                <a:srgbClr val="002060"/>
              </a:solidFill>
            </a:endParaRPr>
          </a:p>
        </p:txBody>
      </p:sp>
      <p:sp>
        <p:nvSpPr>
          <p:cNvPr id="3" name="Espace réservé du contenu 2"/>
          <p:cNvSpPr>
            <a:spLocks noGrp="1"/>
          </p:cNvSpPr>
          <p:nvPr>
            <p:ph idx="1"/>
          </p:nvPr>
        </p:nvSpPr>
        <p:spPr>
          <a:xfrm>
            <a:off x="609600" y="1375986"/>
            <a:ext cx="10969625" cy="4525963"/>
          </a:xfrm>
        </p:spPr>
        <p:txBody>
          <a:bodyPr/>
          <a:lstStyle/>
          <a:p>
            <a:pPr eaLnBrk="1" fontAlgn="auto" hangingPunct="1">
              <a:spcAft>
                <a:spcPts val="0"/>
              </a:spcAft>
              <a:buFontTx/>
              <a:buChar char="-"/>
              <a:defRPr/>
            </a:pPr>
            <a:r>
              <a:rPr lang="fr-FR" altLang="fr-FR" dirty="0">
                <a:solidFill>
                  <a:srgbClr val="002060"/>
                </a:solidFill>
              </a:rPr>
              <a:t>Séances d’info via Teams : </a:t>
            </a:r>
          </a:p>
          <a:p>
            <a:pPr lvl="2" eaLnBrk="1" fontAlgn="auto" hangingPunct="1">
              <a:spcAft>
                <a:spcPts val="0"/>
              </a:spcAft>
              <a:buFont typeface="Wingdings" panose="05000000000000000000" pitchFamily="2" charset="2"/>
              <a:buChar char="§"/>
              <a:defRPr/>
            </a:pPr>
            <a:r>
              <a:rPr lang="fr-FR" altLang="fr-FR" sz="2800" dirty="0">
                <a:solidFill>
                  <a:srgbClr val="002060"/>
                </a:solidFill>
              </a:rPr>
              <a:t>15/12/23 (10.00-12.00)</a:t>
            </a:r>
          </a:p>
          <a:p>
            <a:pPr lvl="2" eaLnBrk="1" fontAlgn="auto" hangingPunct="1">
              <a:spcAft>
                <a:spcPts val="0"/>
              </a:spcAft>
              <a:buFont typeface="Wingdings" panose="05000000000000000000" pitchFamily="2" charset="2"/>
              <a:buChar char="§"/>
              <a:defRPr/>
            </a:pPr>
            <a:r>
              <a:rPr lang="fr-FR" altLang="fr-FR" sz="2800" dirty="0">
                <a:solidFill>
                  <a:srgbClr val="002060"/>
                </a:solidFill>
              </a:rPr>
              <a:t>19/12/22 (09.00-11.00)</a:t>
            </a:r>
          </a:p>
          <a:p>
            <a:pPr marL="0" indent="0" eaLnBrk="1" fontAlgn="auto" hangingPunct="1">
              <a:spcAft>
                <a:spcPts val="0"/>
              </a:spcAft>
              <a:buFontTx/>
              <a:buChar char="-"/>
              <a:defRPr/>
            </a:pPr>
            <a:r>
              <a:rPr lang="fr-FR" altLang="fr-FR" dirty="0">
                <a:solidFill>
                  <a:srgbClr val="002060"/>
                </a:solidFill>
              </a:rPr>
              <a:t> Un appel (voir </a:t>
            </a:r>
            <a:r>
              <a:rPr lang="fr-FR" altLang="fr-FR" dirty="0" err="1">
                <a:solidFill>
                  <a:srgbClr val="002060"/>
                </a:solidFill>
              </a:rPr>
              <a:t>jobpol</a:t>
            </a:r>
            <a:r>
              <a:rPr lang="fr-FR" altLang="fr-FR" dirty="0">
                <a:solidFill>
                  <a:srgbClr val="002060"/>
                </a:solidFill>
              </a:rPr>
              <a:t>) : inscription jusqu’au 31/12/23</a:t>
            </a:r>
          </a:p>
          <a:p>
            <a:pPr marL="0" indent="0" eaLnBrk="1" fontAlgn="auto" hangingPunct="1">
              <a:spcAft>
                <a:spcPts val="0"/>
              </a:spcAft>
              <a:buFont typeface="Arial"/>
              <a:buNone/>
              <a:defRPr/>
            </a:pPr>
            <a:r>
              <a:rPr lang="fr-FR" altLang="fr-FR" dirty="0">
                <a:solidFill>
                  <a:srgbClr val="002060"/>
                </a:solidFill>
              </a:rPr>
              <a:t>- </a:t>
            </a:r>
            <a:r>
              <a:rPr lang="fr-FR" altLang="fr-FR" u="sng" dirty="0">
                <a:solidFill>
                  <a:srgbClr val="002060"/>
                </a:solidFill>
              </a:rPr>
              <a:t>Début</a:t>
            </a:r>
            <a:r>
              <a:rPr lang="fr-FR" altLang="fr-FR" dirty="0">
                <a:solidFill>
                  <a:srgbClr val="002060"/>
                </a:solidFill>
              </a:rPr>
              <a:t> des épreuves : février 2024</a:t>
            </a:r>
          </a:p>
          <a:p>
            <a:pPr marL="0" indent="0" eaLnBrk="1" fontAlgn="auto" hangingPunct="1">
              <a:spcAft>
                <a:spcPts val="0"/>
              </a:spcAft>
              <a:buFont typeface="Arial"/>
              <a:buNone/>
              <a:defRPr/>
            </a:pPr>
            <a:r>
              <a:rPr lang="fr-FR" altLang="fr-FR" dirty="0">
                <a:solidFill>
                  <a:srgbClr val="002060"/>
                </a:solidFill>
              </a:rPr>
              <a:t>- </a:t>
            </a:r>
            <a:r>
              <a:rPr lang="fr-FR" altLang="fr-FR" u="sng" dirty="0">
                <a:solidFill>
                  <a:srgbClr val="002060"/>
                </a:solidFill>
              </a:rPr>
              <a:t>Fin</a:t>
            </a:r>
            <a:r>
              <a:rPr lang="fr-FR" altLang="fr-FR" dirty="0">
                <a:solidFill>
                  <a:srgbClr val="002060"/>
                </a:solidFill>
              </a:rPr>
              <a:t> des épreuves : août 2024</a:t>
            </a:r>
          </a:p>
          <a:p>
            <a:pPr marL="0" indent="0" eaLnBrk="1" fontAlgn="auto" hangingPunct="1">
              <a:spcAft>
                <a:spcPts val="0"/>
              </a:spcAft>
              <a:buFont typeface="Arial"/>
              <a:buNone/>
              <a:defRPr/>
            </a:pPr>
            <a:r>
              <a:rPr lang="fr-FR" altLang="fr-FR" dirty="0">
                <a:solidFill>
                  <a:srgbClr val="002060"/>
                </a:solidFill>
              </a:rPr>
              <a:t>- Début de la formation : octobre 2024 (en principe)</a:t>
            </a:r>
            <a:endParaRPr lang="en-US" altLang="fr-FR" dirty="0">
              <a:solidFill>
                <a:srgbClr val="002060"/>
              </a:solidFill>
            </a:endParaRPr>
          </a:p>
          <a:p>
            <a:pPr marL="0" indent="0" eaLnBrk="1" fontAlgn="auto" hangingPunct="1">
              <a:spcAft>
                <a:spcPts val="0"/>
              </a:spcAft>
              <a:buNone/>
              <a:defRPr/>
            </a:pPr>
            <a:endParaRPr lang="fr-B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re 1"/>
          <p:cNvSpPr>
            <a:spLocks noGrp="1"/>
          </p:cNvSpPr>
          <p:nvPr>
            <p:ph type="title"/>
          </p:nvPr>
        </p:nvSpPr>
        <p:spPr bwMode="auto">
          <a:xfrm>
            <a:off x="609600" y="274638"/>
            <a:ext cx="10969625"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BE" altLang="fr-FR" b="1">
                <a:solidFill>
                  <a:srgbClr val="002060"/>
                </a:solidFill>
              </a:rPr>
              <a:t>3.  </a:t>
            </a:r>
            <a:r>
              <a:rPr lang="fr-BE" altLang="fr-FR" sz="4800" b="1">
                <a:solidFill>
                  <a:srgbClr val="002060"/>
                </a:solidFill>
              </a:rPr>
              <a:t>E</a:t>
            </a:r>
            <a:r>
              <a:rPr lang="fr-BE" altLang="fr-FR" b="1">
                <a:solidFill>
                  <a:srgbClr val="002060"/>
                </a:solidFill>
              </a:rPr>
              <a:t>PREUVES DE SELECTION</a:t>
            </a:r>
            <a:endParaRPr lang="fr-BE" b="1">
              <a:solidFill>
                <a:srgbClr val="002060"/>
              </a:solidFill>
            </a:endParaRPr>
          </a:p>
        </p:txBody>
      </p:sp>
      <p:sp>
        <p:nvSpPr>
          <p:cNvPr id="3" name="Espace réservé du contenu 2"/>
          <p:cNvSpPr>
            <a:spLocks noGrp="1"/>
          </p:cNvSpPr>
          <p:nvPr>
            <p:ph idx="1"/>
          </p:nvPr>
        </p:nvSpPr>
        <p:spPr>
          <a:xfrm>
            <a:off x="609600" y="1600200"/>
            <a:ext cx="10969625" cy="4525963"/>
          </a:xfrm>
        </p:spPr>
        <p:txBody>
          <a:bodyPr/>
          <a:lstStyle/>
          <a:p>
            <a:pPr marL="0" indent="0" eaLnBrk="1" fontAlgn="auto" hangingPunct="1">
              <a:spcAft>
                <a:spcPts val="0"/>
              </a:spcAft>
              <a:buFont typeface="Arial"/>
              <a:buNone/>
              <a:defRPr/>
            </a:pPr>
            <a:r>
              <a:rPr lang="fr-BE" altLang="fr-FR">
                <a:solidFill>
                  <a:srgbClr val="002060"/>
                </a:solidFill>
              </a:rPr>
              <a:t>La procédure comporte 2 épreuves :</a:t>
            </a:r>
          </a:p>
          <a:p>
            <a:pPr marL="0" indent="0" eaLnBrk="1" fontAlgn="auto" hangingPunct="1">
              <a:spcAft>
                <a:spcPts val="0"/>
              </a:spcAft>
              <a:buFont typeface="Arial"/>
              <a:buNone/>
              <a:defRPr/>
            </a:pPr>
            <a:endParaRPr lang="fr-BE" altLang="fr-FR">
              <a:solidFill>
                <a:srgbClr val="002060"/>
              </a:solidFill>
            </a:endParaRPr>
          </a:p>
          <a:p>
            <a:pPr marL="0" indent="0" eaLnBrk="1" fontAlgn="auto" hangingPunct="1">
              <a:spcAft>
                <a:spcPts val="0"/>
              </a:spcAft>
              <a:buFont typeface="Arial"/>
              <a:buNone/>
              <a:defRPr/>
            </a:pPr>
            <a:r>
              <a:rPr lang="fr-BE" altLang="fr-FR">
                <a:solidFill>
                  <a:srgbClr val="002060"/>
                </a:solidFill>
              </a:rPr>
              <a:t>     - l’épreuve professionnelle;</a:t>
            </a:r>
          </a:p>
          <a:p>
            <a:pPr marL="0" indent="0" eaLnBrk="1" fontAlgn="auto" hangingPunct="1">
              <a:spcAft>
                <a:spcPts val="0"/>
              </a:spcAft>
              <a:buFont typeface="Arial"/>
              <a:buNone/>
              <a:defRPr/>
            </a:pPr>
            <a:endParaRPr lang="fr-BE" altLang="fr-FR" sz="1000">
              <a:solidFill>
                <a:srgbClr val="002060"/>
              </a:solidFill>
            </a:endParaRPr>
          </a:p>
          <a:p>
            <a:pPr marL="0" indent="0" eaLnBrk="1" fontAlgn="auto" hangingPunct="1">
              <a:spcAft>
                <a:spcPts val="0"/>
              </a:spcAft>
              <a:buFont typeface="Arial"/>
              <a:buNone/>
              <a:defRPr/>
            </a:pPr>
            <a:r>
              <a:rPr lang="fr-BE" altLang="fr-FR">
                <a:solidFill>
                  <a:srgbClr val="002060"/>
                </a:solidFill>
              </a:rPr>
              <a:t>     - l’épreuve de personnalité.</a:t>
            </a:r>
          </a:p>
          <a:p>
            <a:pPr marL="0" indent="0" eaLnBrk="1" fontAlgn="auto" hangingPunct="1">
              <a:spcAft>
                <a:spcPts val="0"/>
              </a:spcAft>
              <a:buNone/>
              <a:defRPr/>
            </a:pPr>
            <a:endParaRPr lang="fr-B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1964</Words>
  <Application>Microsoft Office PowerPoint</Application>
  <PresentationFormat>Personnalisé</PresentationFormat>
  <Paragraphs>348</Paragraphs>
  <Slides>45</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45</vt:i4>
      </vt:variant>
    </vt:vector>
  </HeadingPairs>
  <TitlesOfParts>
    <vt:vector size="51" baseType="lpstr">
      <vt:lpstr>Arial</vt:lpstr>
      <vt:lpstr>Arial Unicode MS</vt:lpstr>
      <vt:lpstr>Calibri</vt:lpstr>
      <vt:lpstr>TheSans B5 Plain</vt:lpstr>
      <vt:lpstr>Wingdings</vt:lpstr>
      <vt:lpstr>Office Theme</vt:lpstr>
      <vt:lpstr>SESSION D’INFORMATION</vt:lpstr>
      <vt:lpstr>PRÉSENTATION</vt:lpstr>
      <vt:lpstr>Modalités pratiques</vt:lpstr>
      <vt:lpstr>PROGRAMME</vt:lpstr>
      <vt:lpstr>1. INFORMATIONS GENERALES</vt:lpstr>
      <vt:lpstr>Présentation PowerPoint</vt:lpstr>
      <vt:lpstr>Présentation PowerPoint</vt:lpstr>
      <vt:lpstr>2. PROCEDURE DE SELECTION</vt:lpstr>
      <vt:lpstr>3.  EPREUVES DE SELECTION</vt:lpstr>
      <vt:lpstr>Epreuve professionnelle</vt:lpstr>
      <vt:lpstr>Présentation PowerPoint</vt:lpstr>
      <vt:lpstr>Présentation PowerPoint</vt:lpstr>
      <vt:lpstr>T-Score</vt:lpstr>
      <vt:lpstr>T-SCORE GLOBAL :</vt:lpstr>
      <vt:lpstr> « BONUS »  (à partir de la session 2016-2017)</vt:lpstr>
      <vt:lpstr>EXEMPLES CONCRETS</vt:lpstr>
      <vt:lpstr>Connaissance de la langue</vt:lpstr>
      <vt:lpstr>Connaissances professionnelles</vt:lpstr>
      <vt:lpstr>Domaine 1: Police administrative</vt:lpstr>
      <vt:lpstr>Domaine 1: Police administrative</vt:lpstr>
      <vt:lpstr>Domaine 2 : Police judiciaire</vt:lpstr>
      <vt:lpstr>Domaine 2 : Police judiciaire</vt:lpstr>
      <vt:lpstr>Domaine 3 : Développement et gestion</vt:lpstr>
      <vt:lpstr>Résultats et feedback de l’EP</vt:lpstr>
      <vt:lpstr>Epreuve de personnalité</vt:lpstr>
      <vt:lpstr>Profil de compétences</vt:lpstr>
      <vt:lpstr>Présentation PowerPoint</vt:lpstr>
      <vt:lpstr>Tests en ligne</vt:lpstr>
      <vt:lpstr>Tests en ligne</vt:lpstr>
      <vt:lpstr>Tests en ligne</vt:lpstr>
      <vt:lpstr>Tests en ligne</vt:lpstr>
      <vt:lpstr>Evaluation</vt:lpstr>
      <vt:lpstr>4.  Avis CZ / DIR</vt:lpstr>
      <vt:lpstr>Présentation PowerPoint</vt:lpstr>
      <vt:lpstr>Présentation PowerPoint</vt:lpstr>
      <vt:lpstr>Présentation PowerPoint</vt:lpstr>
      <vt:lpstr>5. Commission de délibération</vt:lpstr>
      <vt:lpstr>5. Commission de délibération</vt:lpstr>
      <vt:lpstr>Présentation PowerPoint</vt:lpstr>
      <vt:lpstr>6. STATISTIQUES CONCOURS 2022-2023</vt:lpstr>
      <vt:lpstr>Résultats et feedback</vt:lpstr>
      <vt:lpstr>Nouvelles règles concernant les sursis</vt:lpstr>
      <vt:lpstr>CONSEILS</vt:lpstr>
      <vt:lpstr>INFORMATIONS COMPLEMENTAIRES</vt:lpstr>
      <vt:lpstr>Présentation PowerPoint</vt:lpstr>
    </vt:vector>
  </TitlesOfParts>
  <Company>Gstory sprl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SD</dc:creator>
  <cp:lastModifiedBy>Jubary Marie (DRP)</cp:lastModifiedBy>
  <cp:revision>1</cp:revision>
  <dcterms:created xsi:type="dcterms:W3CDTF">2018-04-18T08:53:51Z</dcterms:created>
  <dcterms:modified xsi:type="dcterms:W3CDTF">2023-12-19T09:12:32Z</dcterms:modified>
</cp:coreProperties>
</file>